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6"/>
  </p:notesMasterIdLst>
  <p:sldIdLst>
    <p:sldId id="256" r:id="rId2"/>
    <p:sldId id="258" r:id="rId3"/>
    <p:sldId id="264" r:id="rId4"/>
    <p:sldId id="297" r:id="rId5"/>
    <p:sldId id="298" r:id="rId6"/>
    <p:sldId id="299" r:id="rId7"/>
    <p:sldId id="304" r:id="rId8"/>
    <p:sldId id="300" r:id="rId9"/>
    <p:sldId id="259" r:id="rId10"/>
    <p:sldId id="301" r:id="rId11"/>
    <p:sldId id="302" r:id="rId12"/>
    <p:sldId id="303" r:id="rId13"/>
    <p:sldId id="305" r:id="rId14"/>
    <p:sldId id="308" r:id="rId15"/>
    <p:sldId id="309" r:id="rId16"/>
    <p:sldId id="310" r:id="rId17"/>
    <p:sldId id="260" r:id="rId18"/>
    <p:sldId id="318" r:id="rId19"/>
    <p:sldId id="306" r:id="rId20"/>
    <p:sldId id="311" r:id="rId21"/>
    <p:sldId id="313" r:id="rId22"/>
    <p:sldId id="312" r:id="rId23"/>
    <p:sldId id="314" r:id="rId24"/>
    <p:sldId id="315" r:id="rId25"/>
    <p:sldId id="319" r:id="rId26"/>
    <p:sldId id="320" r:id="rId27"/>
    <p:sldId id="321" r:id="rId28"/>
    <p:sldId id="322" r:id="rId29"/>
    <p:sldId id="323" r:id="rId30"/>
    <p:sldId id="274" r:id="rId31"/>
    <p:sldId id="316" r:id="rId32"/>
    <p:sldId id="317" r:id="rId33"/>
    <p:sldId id="265" r:id="rId34"/>
    <p:sldId id="275" r:id="rId35"/>
  </p:sldIdLst>
  <p:sldSz cx="9144000" cy="5143500" type="screen16x9"/>
  <p:notesSz cx="6858000" cy="9144000"/>
  <p:embeddedFontLst>
    <p:embeddedFont>
      <p:font typeface="Atkinson Hyperlegible" panose="020B0604020202020204" charset="0"/>
      <p:regular r:id="rId37"/>
      <p:bold r:id="rId38"/>
      <p:italic r:id="rId39"/>
      <p:boldItalic r:id="rId40"/>
    </p:embeddedFont>
    <p:embeddedFont>
      <p:font typeface="Nunito Light" pitchFamily="2" charset="0"/>
      <p:regular r:id="rId41"/>
      <p:italic r:id="rId42"/>
    </p:embeddedFont>
    <p:embeddedFont>
      <p:font typeface="Raleway"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1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5A671E-326F-4694-9FC8-96ABEEE18869}">
  <a:tblStyle styleId="{B85A671E-326F-4694-9FC8-96ABEEE188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38E0392-0C87-472B-90F3-D6DCCC09D6E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56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18680c38407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18680c3840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826800"/>
            <a:ext cx="3657600" cy="31089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5000">
                <a:latin typeface="Atkinson Hyperlegible"/>
                <a:ea typeface="Atkinson Hyperlegible"/>
                <a:cs typeface="Atkinson Hyperlegible"/>
                <a:sym typeface="Atkinson Hyperlegibl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859500"/>
            <a:ext cx="3657600" cy="45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atin typeface="Atkinson Hyperlegible"/>
                <a:ea typeface="Atkinson Hyperlegible"/>
                <a:cs typeface="Atkinson Hyperlegible"/>
                <a:sym typeface="Atkinson Hyperlegibl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25"/>
        <p:cNvGrpSpPr/>
        <p:nvPr/>
      </p:nvGrpSpPr>
      <p:grpSpPr>
        <a:xfrm>
          <a:off x="0" y="0"/>
          <a:ext cx="0" cy="0"/>
          <a:chOff x="0" y="0"/>
          <a:chExt cx="0" cy="0"/>
        </a:xfrm>
      </p:grpSpPr>
      <p:sp>
        <p:nvSpPr>
          <p:cNvPr id="126" name="Google Shape;126;p16"/>
          <p:cNvSpPr/>
          <p:nvPr/>
        </p:nvSpPr>
        <p:spPr>
          <a:xfrm>
            <a:off x="2584450" y="1531050"/>
            <a:ext cx="4863357" cy="4149213"/>
          </a:xfrm>
          <a:custGeom>
            <a:avLst/>
            <a:gdLst/>
            <a:ahLst/>
            <a:cxnLst/>
            <a:rect l="l" t="t" r="r" b="b"/>
            <a:pathLst>
              <a:path w="875098" h="746597" extrusionOk="0">
                <a:moveTo>
                  <a:pt x="864578" y="196471"/>
                </a:moveTo>
                <a:cubicBezTo>
                  <a:pt x="840165" y="159266"/>
                  <a:pt x="783440" y="77285"/>
                  <a:pt x="749092" y="27843"/>
                </a:cubicBezTo>
                <a:cubicBezTo>
                  <a:pt x="732514" y="3984"/>
                  <a:pt x="702232" y="-5858"/>
                  <a:pt x="674728" y="3500"/>
                </a:cubicBezTo>
                <a:lnTo>
                  <a:pt x="181174" y="181564"/>
                </a:lnTo>
                <a:cubicBezTo>
                  <a:pt x="158033" y="189439"/>
                  <a:pt x="140262" y="204338"/>
                  <a:pt x="119033" y="235378"/>
                </a:cubicBezTo>
                <a:lnTo>
                  <a:pt x="8276" y="521834"/>
                </a:lnTo>
                <a:cubicBezTo>
                  <a:pt x="-16285" y="585364"/>
                  <a:pt x="15628" y="658011"/>
                  <a:pt x="80103" y="679997"/>
                </a:cubicBezTo>
                <a:cubicBezTo>
                  <a:pt x="93121" y="684437"/>
                  <a:pt x="105928" y="686357"/>
                  <a:pt x="117308" y="684945"/>
                </a:cubicBezTo>
                <a:cubicBezTo>
                  <a:pt x="118869" y="684750"/>
                  <a:pt x="120438" y="684500"/>
                  <a:pt x="122014" y="684188"/>
                </a:cubicBezTo>
                <a:lnTo>
                  <a:pt x="387218" y="605563"/>
                </a:lnTo>
                <a:cubicBezTo>
                  <a:pt x="425524" y="598008"/>
                  <a:pt x="465226" y="602324"/>
                  <a:pt x="501011" y="617949"/>
                </a:cubicBezTo>
                <a:lnTo>
                  <a:pt x="783065" y="741084"/>
                </a:lnTo>
                <a:cubicBezTo>
                  <a:pt x="826108" y="759878"/>
                  <a:pt x="874279" y="728316"/>
                  <a:pt x="874248" y="681347"/>
                </a:cubicBezTo>
                <a:lnTo>
                  <a:pt x="875098" y="231928"/>
                </a:lnTo>
                <a:cubicBezTo>
                  <a:pt x="875098" y="219238"/>
                  <a:pt x="871539" y="207070"/>
                  <a:pt x="864578" y="1964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6"/>
          <p:cNvSpPr/>
          <p:nvPr/>
        </p:nvSpPr>
        <p:spPr>
          <a:xfrm flipH="1">
            <a:off x="2276939" y="3892427"/>
            <a:ext cx="1278302" cy="1017746"/>
          </a:xfrm>
          <a:custGeom>
            <a:avLst/>
            <a:gdLst/>
            <a:ahLst/>
            <a:cxnLst/>
            <a:rect l="l" t="t" r="r" b="b"/>
            <a:pathLst>
              <a:path w="500314" h="398335" extrusionOk="0">
                <a:moveTo>
                  <a:pt x="2756" y="280634"/>
                </a:moveTo>
                <a:cubicBezTo>
                  <a:pt x="12028" y="302136"/>
                  <a:pt x="33983" y="349792"/>
                  <a:pt x="47290" y="378544"/>
                </a:cubicBezTo>
                <a:cubicBezTo>
                  <a:pt x="53713" y="392421"/>
                  <a:pt x="68519" y="400273"/>
                  <a:pt x="83621" y="397923"/>
                </a:cubicBezTo>
                <a:lnTo>
                  <a:pt x="355654" y="350494"/>
                </a:lnTo>
                <a:cubicBezTo>
                  <a:pt x="368360" y="348520"/>
                  <a:pt x="378928" y="342408"/>
                  <a:pt x="392757" y="328251"/>
                </a:cubicBezTo>
                <a:lnTo>
                  <a:pt x="492057" y="163556"/>
                </a:lnTo>
                <a:cubicBezTo>
                  <a:pt x="509937" y="143115"/>
                  <a:pt x="497060" y="110062"/>
                  <a:pt x="469931" y="108712"/>
                </a:cubicBezTo>
                <a:cubicBezTo>
                  <a:pt x="469103" y="108673"/>
                  <a:pt x="468268" y="108657"/>
                  <a:pt x="467425" y="108673"/>
                </a:cubicBezTo>
                <a:lnTo>
                  <a:pt x="287402" y="111974"/>
                </a:lnTo>
                <a:cubicBezTo>
                  <a:pt x="266860" y="112411"/>
                  <a:pt x="246669" y="106558"/>
                  <a:pt x="229538" y="95210"/>
                </a:cubicBezTo>
                <a:lnTo>
                  <a:pt x="94524" y="5737"/>
                </a:lnTo>
                <a:cubicBezTo>
                  <a:pt x="73919" y="-7922"/>
                  <a:pt x="46080" y="4066"/>
                  <a:pt x="41827" y="28409"/>
                </a:cubicBezTo>
                <a:lnTo>
                  <a:pt x="524" y="261294"/>
                </a:lnTo>
                <a:cubicBezTo>
                  <a:pt x="-623" y="267873"/>
                  <a:pt x="110" y="274500"/>
                  <a:pt x="2756" y="280634"/>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6"/>
          <p:cNvSpPr txBox="1">
            <a:spLocks noGrp="1"/>
          </p:cNvSpPr>
          <p:nvPr>
            <p:ph type="title"/>
          </p:nvPr>
        </p:nvSpPr>
        <p:spPr>
          <a:xfrm>
            <a:off x="713225" y="1558200"/>
            <a:ext cx="2011800" cy="1005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9" name="Google Shape;129;p16"/>
          <p:cNvSpPr txBox="1">
            <a:spLocks noGrp="1"/>
          </p:cNvSpPr>
          <p:nvPr>
            <p:ph type="subTitle" idx="1"/>
          </p:nvPr>
        </p:nvSpPr>
        <p:spPr>
          <a:xfrm>
            <a:off x="713225" y="2487900"/>
            <a:ext cx="2011800" cy="109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0" name="Google Shape;130;p16"/>
          <p:cNvSpPr>
            <a:spLocks noGrp="1"/>
          </p:cNvSpPr>
          <p:nvPr>
            <p:ph type="pic" idx="2"/>
          </p:nvPr>
        </p:nvSpPr>
        <p:spPr>
          <a:xfrm>
            <a:off x="5949717" y="38"/>
            <a:ext cx="3194100" cy="5143500"/>
          </a:xfrm>
          <a:prstGeom prst="rect">
            <a:avLst/>
          </a:prstGeom>
          <a:noFill/>
          <a:ln>
            <a:noFill/>
          </a:ln>
        </p:spPr>
      </p:sp>
      <p:sp>
        <p:nvSpPr>
          <p:cNvPr id="131" name="Google Shape;131;p16"/>
          <p:cNvSpPr>
            <a:spLocks noGrp="1"/>
          </p:cNvSpPr>
          <p:nvPr>
            <p:ph type="pic" idx="3"/>
          </p:nvPr>
        </p:nvSpPr>
        <p:spPr>
          <a:xfrm>
            <a:off x="3255425" y="25"/>
            <a:ext cx="2618100" cy="3200400"/>
          </a:xfrm>
          <a:prstGeom prst="rect">
            <a:avLst/>
          </a:prstGeom>
          <a:noFill/>
          <a:ln>
            <a:noFill/>
          </a:ln>
        </p:spPr>
      </p:sp>
      <p:sp>
        <p:nvSpPr>
          <p:cNvPr id="132" name="Google Shape;132;p16"/>
          <p:cNvSpPr>
            <a:spLocks noGrp="1"/>
          </p:cNvSpPr>
          <p:nvPr>
            <p:ph type="pic" idx="4"/>
          </p:nvPr>
        </p:nvSpPr>
        <p:spPr>
          <a:xfrm>
            <a:off x="3255425" y="3276625"/>
            <a:ext cx="2618100" cy="18669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55"/>
        <p:cNvGrpSpPr/>
        <p:nvPr/>
      </p:nvGrpSpPr>
      <p:grpSpPr>
        <a:xfrm>
          <a:off x="0" y="0"/>
          <a:ext cx="0" cy="0"/>
          <a:chOff x="0" y="0"/>
          <a:chExt cx="0" cy="0"/>
        </a:xfrm>
      </p:grpSpPr>
      <p:sp>
        <p:nvSpPr>
          <p:cNvPr id="156" name="Google Shape;15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7" name="Google Shape;157;p19"/>
          <p:cNvSpPr txBox="1">
            <a:spLocks noGrp="1"/>
          </p:cNvSpPr>
          <p:nvPr>
            <p:ph type="subTitle" idx="1"/>
          </p:nvPr>
        </p:nvSpPr>
        <p:spPr>
          <a:xfrm>
            <a:off x="1055400"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19"/>
          <p:cNvSpPr txBox="1">
            <a:spLocks noGrp="1"/>
          </p:cNvSpPr>
          <p:nvPr>
            <p:ph type="subTitle" idx="2"/>
          </p:nvPr>
        </p:nvSpPr>
        <p:spPr>
          <a:xfrm>
            <a:off x="3746699"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19"/>
          <p:cNvSpPr txBox="1">
            <a:spLocks noGrp="1"/>
          </p:cNvSpPr>
          <p:nvPr>
            <p:ph type="subTitle" idx="3"/>
          </p:nvPr>
        </p:nvSpPr>
        <p:spPr>
          <a:xfrm>
            <a:off x="1055400" y="3431442"/>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19"/>
          <p:cNvSpPr txBox="1">
            <a:spLocks noGrp="1"/>
          </p:cNvSpPr>
          <p:nvPr>
            <p:ph type="subTitle" idx="4"/>
          </p:nvPr>
        </p:nvSpPr>
        <p:spPr>
          <a:xfrm>
            <a:off x="3746699" y="3431442"/>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1" name="Google Shape;161;p19"/>
          <p:cNvSpPr txBox="1">
            <a:spLocks noGrp="1"/>
          </p:cNvSpPr>
          <p:nvPr>
            <p:ph type="subTitle" idx="5"/>
          </p:nvPr>
        </p:nvSpPr>
        <p:spPr>
          <a:xfrm>
            <a:off x="6437997"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2" name="Google Shape;162;p19"/>
          <p:cNvSpPr txBox="1">
            <a:spLocks noGrp="1"/>
          </p:cNvSpPr>
          <p:nvPr>
            <p:ph type="subTitle" idx="6"/>
          </p:nvPr>
        </p:nvSpPr>
        <p:spPr>
          <a:xfrm>
            <a:off x="6437997" y="3431442"/>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3" name="Google Shape;163;p19"/>
          <p:cNvSpPr txBox="1">
            <a:spLocks noGrp="1"/>
          </p:cNvSpPr>
          <p:nvPr>
            <p:ph type="subTitle" idx="7"/>
          </p:nvPr>
        </p:nvSpPr>
        <p:spPr>
          <a:xfrm>
            <a:off x="1055400" y="141247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4" name="Google Shape;164;p19"/>
          <p:cNvSpPr txBox="1">
            <a:spLocks noGrp="1"/>
          </p:cNvSpPr>
          <p:nvPr>
            <p:ph type="subTitle" idx="8"/>
          </p:nvPr>
        </p:nvSpPr>
        <p:spPr>
          <a:xfrm>
            <a:off x="3746699" y="141247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5" name="Google Shape;165;p19"/>
          <p:cNvSpPr txBox="1">
            <a:spLocks noGrp="1"/>
          </p:cNvSpPr>
          <p:nvPr>
            <p:ph type="subTitle" idx="9"/>
          </p:nvPr>
        </p:nvSpPr>
        <p:spPr>
          <a:xfrm>
            <a:off x="6437997" y="141247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6" name="Google Shape;166;p19"/>
          <p:cNvSpPr txBox="1">
            <a:spLocks noGrp="1"/>
          </p:cNvSpPr>
          <p:nvPr>
            <p:ph type="subTitle" idx="13"/>
          </p:nvPr>
        </p:nvSpPr>
        <p:spPr>
          <a:xfrm>
            <a:off x="1055400" y="3139552"/>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7" name="Google Shape;167;p19"/>
          <p:cNvSpPr txBox="1">
            <a:spLocks noGrp="1"/>
          </p:cNvSpPr>
          <p:nvPr>
            <p:ph type="subTitle" idx="14"/>
          </p:nvPr>
        </p:nvSpPr>
        <p:spPr>
          <a:xfrm>
            <a:off x="3746699" y="3139552"/>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8" name="Google Shape;168;p19"/>
          <p:cNvSpPr txBox="1">
            <a:spLocks noGrp="1"/>
          </p:cNvSpPr>
          <p:nvPr>
            <p:ph type="subTitle" idx="15"/>
          </p:nvPr>
        </p:nvSpPr>
        <p:spPr>
          <a:xfrm>
            <a:off x="6437997" y="3139552"/>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9" name="Google Shape;169;p19"/>
          <p:cNvSpPr txBox="1">
            <a:spLocks noGrp="1"/>
          </p:cNvSpPr>
          <p:nvPr>
            <p:ph type="title" idx="16" hasCustomPrompt="1"/>
          </p:nvPr>
        </p:nvSpPr>
        <p:spPr>
          <a:xfrm>
            <a:off x="720000" y="1413533"/>
            <a:ext cx="457200" cy="375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1800"/>
              <a:buNone/>
              <a:defRPr sz="1800">
                <a:solidFill>
                  <a:schemeClr val="accen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r>
              <a:t>xx%</a:t>
            </a:r>
          </a:p>
        </p:txBody>
      </p:sp>
      <p:sp>
        <p:nvSpPr>
          <p:cNvPr id="170" name="Google Shape;170;p19"/>
          <p:cNvSpPr txBox="1">
            <a:spLocks noGrp="1"/>
          </p:cNvSpPr>
          <p:nvPr>
            <p:ph type="title" idx="17" hasCustomPrompt="1"/>
          </p:nvPr>
        </p:nvSpPr>
        <p:spPr>
          <a:xfrm>
            <a:off x="720000" y="3140608"/>
            <a:ext cx="457200" cy="375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1800"/>
              <a:buNone/>
              <a:defRPr sz="1800">
                <a:solidFill>
                  <a:schemeClr val="accen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r>
              <a:t>xx%</a:t>
            </a:r>
          </a:p>
        </p:txBody>
      </p:sp>
      <p:sp>
        <p:nvSpPr>
          <p:cNvPr id="171" name="Google Shape;171;p19"/>
          <p:cNvSpPr txBox="1">
            <a:spLocks noGrp="1"/>
          </p:cNvSpPr>
          <p:nvPr>
            <p:ph type="title" idx="18" hasCustomPrompt="1"/>
          </p:nvPr>
        </p:nvSpPr>
        <p:spPr>
          <a:xfrm>
            <a:off x="3411300" y="1413533"/>
            <a:ext cx="457200" cy="375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1800"/>
              <a:buNone/>
              <a:defRPr sz="1800">
                <a:solidFill>
                  <a:schemeClr val="accen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r>
              <a:t>xx%</a:t>
            </a:r>
          </a:p>
        </p:txBody>
      </p:sp>
      <p:sp>
        <p:nvSpPr>
          <p:cNvPr id="172" name="Google Shape;172;p19"/>
          <p:cNvSpPr txBox="1">
            <a:spLocks noGrp="1"/>
          </p:cNvSpPr>
          <p:nvPr>
            <p:ph type="title" idx="19" hasCustomPrompt="1"/>
          </p:nvPr>
        </p:nvSpPr>
        <p:spPr>
          <a:xfrm>
            <a:off x="3411300" y="3140608"/>
            <a:ext cx="457200" cy="375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1800"/>
              <a:buNone/>
              <a:defRPr sz="1800">
                <a:solidFill>
                  <a:schemeClr val="accen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r>
              <a:t>xx%</a:t>
            </a:r>
          </a:p>
        </p:txBody>
      </p:sp>
      <p:sp>
        <p:nvSpPr>
          <p:cNvPr id="173" name="Google Shape;173;p19"/>
          <p:cNvSpPr txBox="1">
            <a:spLocks noGrp="1"/>
          </p:cNvSpPr>
          <p:nvPr>
            <p:ph type="title" idx="20" hasCustomPrompt="1"/>
          </p:nvPr>
        </p:nvSpPr>
        <p:spPr>
          <a:xfrm>
            <a:off x="6102600" y="1413533"/>
            <a:ext cx="457200" cy="375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1800"/>
              <a:buNone/>
              <a:defRPr sz="1800">
                <a:solidFill>
                  <a:schemeClr val="accen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r>
              <a:t>xx%</a:t>
            </a:r>
          </a:p>
        </p:txBody>
      </p:sp>
      <p:sp>
        <p:nvSpPr>
          <p:cNvPr id="174" name="Google Shape;174;p19"/>
          <p:cNvSpPr txBox="1">
            <a:spLocks noGrp="1"/>
          </p:cNvSpPr>
          <p:nvPr>
            <p:ph type="title" idx="21" hasCustomPrompt="1"/>
          </p:nvPr>
        </p:nvSpPr>
        <p:spPr>
          <a:xfrm>
            <a:off x="6102600" y="3140608"/>
            <a:ext cx="457200" cy="375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1800"/>
              <a:buNone/>
              <a:defRPr sz="1800">
                <a:solidFill>
                  <a:schemeClr val="accen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r>
              <a:t>xx%</a:t>
            </a:r>
          </a:p>
        </p:txBody>
      </p:sp>
      <p:sp>
        <p:nvSpPr>
          <p:cNvPr id="175" name="Google Shape;175;p19"/>
          <p:cNvSpPr/>
          <p:nvPr/>
        </p:nvSpPr>
        <p:spPr>
          <a:xfrm rot="10800000">
            <a:off x="-1100000" y="-1587576"/>
            <a:ext cx="2964394" cy="2529097"/>
          </a:xfrm>
          <a:custGeom>
            <a:avLst/>
            <a:gdLst/>
            <a:ahLst/>
            <a:cxnLst/>
            <a:rect l="l" t="t" r="r" b="b"/>
            <a:pathLst>
              <a:path w="875098" h="746597" extrusionOk="0">
                <a:moveTo>
                  <a:pt x="864578" y="196471"/>
                </a:moveTo>
                <a:cubicBezTo>
                  <a:pt x="840165" y="159266"/>
                  <a:pt x="783440" y="77285"/>
                  <a:pt x="749092" y="27843"/>
                </a:cubicBezTo>
                <a:cubicBezTo>
                  <a:pt x="732514" y="3984"/>
                  <a:pt x="702232" y="-5858"/>
                  <a:pt x="674728" y="3500"/>
                </a:cubicBezTo>
                <a:lnTo>
                  <a:pt x="181174" y="181564"/>
                </a:lnTo>
                <a:cubicBezTo>
                  <a:pt x="158033" y="189439"/>
                  <a:pt x="140262" y="204338"/>
                  <a:pt x="119033" y="235378"/>
                </a:cubicBezTo>
                <a:lnTo>
                  <a:pt x="8276" y="521834"/>
                </a:lnTo>
                <a:cubicBezTo>
                  <a:pt x="-16285" y="585364"/>
                  <a:pt x="15628" y="658011"/>
                  <a:pt x="80103" y="679997"/>
                </a:cubicBezTo>
                <a:cubicBezTo>
                  <a:pt x="93121" y="684437"/>
                  <a:pt x="105928" y="686357"/>
                  <a:pt x="117308" y="684945"/>
                </a:cubicBezTo>
                <a:cubicBezTo>
                  <a:pt x="118869" y="684750"/>
                  <a:pt x="120438" y="684500"/>
                  <a:pt x="122014" y="684188"/>
                </a:cubicBezTo>
                <a:lnTo>
                  <a:pt x="387218" y="605563"/>
                </a:lnTo>
                <a:cubicBezTo>
                  <a:pt x="425524" y="598008"/>
                  <a:pt x="465226" y="602324"/>
                  <a:pt x="501011" y="617949"/>
                </a:cubicBezTo>
                <a:lnTo>
                  <a:pt x="783065" y="741084"/>
                </a:lnTo>
                <a:cubicBezTo>
                  <a:pt x="826108" y="759878"/>
                  <a:pt x="874279" y="728316"/>
                  <a:pt x="874248" y="681347"/>
                </a:cubicBezTo>
                <a:lnTo>
                  <a:pt x="875098" y="231928"/>
                </a:lnTo>
                <a:cubicBezTo>
                  <a:pt x="875098" y="219238"/>
                  <a:pt x="871539" y="207070"/>
                  <a:pt x="864578" y="1964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9"/>
          <p:cNvSpPr/>
          <p:nvPr/>
        </p:nvSpPr>
        <p:spPr>
          <a:xfrm rot="10800000" flipH="1">
            <a:off x="8302192" y="4399648"/>
            <a:ext cx="1755781" cy="1425375"/>
          </a:xfrm>
          <a:custGeom>
            <a:avLst/>
            <a:gdLst/>
            <a:ahLst/>
            <a:cxnLst/>
            <a:rect l="l" t="t" r="r" b="b"/>
            <a:pathLst>
              <a:path w="695359" h="564505" extrusionOk="0">
                <a:moveTo>
                  <a:pt x="693055" y="306042"/>
                </a:moveTo>
                <a:lnTo>
                  <a:pt x="379571" y="8393"/>
                </a:lnTo>
                <a:cubicBezTo>
                  <a:pt x="375333" y="1104"/>
                  <a:pt x="366357" y="-1940"/>
                  <a:pt x="358560" y="1275"/>
                </a:cubicBezTo>
                <a:lnTo>
                  <a:pt x="85224" y="51905"/>
                </a:lnTo>
                <a:cubicBezTo>
                  <a:pt x="72619" y="57102"/>
                  <a:pt x="71066" y="74335"/>
                  <a:pt x="82547" y="81695"/>
                </a:cubicBezTo>
                <a:lnTo>
                  <a:pt x="206454" y="159063"/>
                </a:lnTo>
                <a:cubicBezTo>
                  <a:pt x="217615" y="166220"/>
                  <a:pt x="216530" y="182868"/>
                  <a:pt x="204534" y="188518"/>
                </a:cubicBezTo>
                <a:lnTo>
                  <a:pt x="9682" y="280309"/>
                </a:lnTo>
                <a:cubicBezTo>
                  <a:pt x="152" y="284797"/>
                  <a:pt x="-2977" y="296832"/>
                  <a:pt x="3165" y="305394"/>
                </a:cubicBezTo>
                <a:lnTo>
                  <a:pt x="151181" y="558454"/>
                </a:lnTo>
                <a:cubicBezTo>
                  <a:pt x="155966" y="565127"/>
                  <a:pt x="161609" y="565158"/>
                  <a:pt x="172246" y="563800"/>
                </a:cubicBezTo>
                <a:lnTo>
                  <a:pt x="407098" y="537256"/>
                </a:lnTo>
                <a:cubicBezTo>
                  <a:pt x="429778" y="534923"/>
                  <a:pt x="451241" y="525869"/>
                  <a:pt x="468732" y="511243"/>
                </a:cubicBezTo>
                <a:lnTo>
                  <a:pt x="685843" y="329698"/>
                </a:lnTo>
                <a:cubicBezTo>
                  <a:pt x="694678" y="325421"/>
                  <a:pt x="698003" y="314525"/>
                  <a:pt x="693070" y="306042"/>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9"/>
          <p:cNvSpPr/>
          <p:nvPr/>
        </p:nvSpPr>
        <p:spPr>
          <a:xfrm flipH="1">
            <a:off x="8128489" y="4790433"/>
            <a:ext cx="604574" cy="74022"/>
          </a:xfrm>
          <a:custGeom>
            <a:avLst/>
            <a:gdLst/>
            <a:ahLst/>
            <a:cxnLst/>
            <a:rect l="l" t="t" r="r" b="b"/>
            <a:pathLst>
              <a:path w="178868" h="21900" extrusionOk="0">
                <a:moveTo>
                  <a:pt x="0" y="21900"/>
                </a:moveTo>
                <a:cubicBezTo>
                  <a:pt x="22353" y="21900"/>
                  <a:pt x="24374" y="0"/>
                  <a:pt x="44713" y="0"/>
                </a:cubicBezTo>
                <a:cubicBezTo>
                  <a:pt x="65052" y="0"/>
                  <a:pt x="67058" y="21900"/>
                  <a:pt x="89411" y="21900"/>
                </a:cubicBezTo>
                <a:cubicBezTo>
                  <a:pt x="111764" y="21900"/>
                  <a:pt x="114495" y="0"/>
                  <a:pt x="134140" y="0"/>
                </a:cubicBezTo>
                <a:cubicBezTo>
                  <a:pt x="153784" y="0"/>
                  <a:pt x="156500" y="21900"/>
                  <a:pt x="178869" y="2190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9"/>
          <p:cNvSpPr/>
          <p:nvPr/>
        </p:nvSpPr>
        <p:spPr>
          <a:xfrm flipH="1">
            <a:off x="8733070" y="4058573"/>
            <a:ext cx="162842" cy="162842"/>
          </a:xfrm>
          <a:custGeom>
            <a:avLst/>
            <a:gdLst/>
            <a:ahLst/>
            <a:cxnLst/>
            <a:rect l="l" t="t" r="r" b="b"/>
            <a:pathLst>
              <a:path w="48178" h="48178" extrusionOk="0">
                <a:moveTo>
                  <a:pt x="48178" y="24085"/>
                </a:moveTo>
                <a:lnTo>
                  <a:pt x="31734" y="31734"/>
                </a:lnTo>
                <a:lnTo>
                  <a:pt x="24085" y="48178"/>
                </a:lnTo>
                <a:lnTo>
                  <a:pt x="16445" y="31734"/>
                </a:lnTo>
                <a:lnTo>
                  <a:pt x="0" y="24085"/>
                </a:lnTo>
                <a:lnTo>
                  <a:pt x="16445" y="16444"/>
                </a:lnTo>
                <a:lnTo>
                  <a:pt x="24085" y="0"/>
                </a:lnTo>
                <a:lnTo>
                  <a:pt x="31734" y="16444"/>
                </a:lnTo>
                <a:lnTo>
                  <a:pt x="48178" y="24085"/>
                </a:ln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79"/>
        <p:cNvGrpSpPr/>
        <p:nvPr/>
      </p:nvGrpSpPr>
      <p:grpSpPr>
        <a:xfrm>
          <a:off x="0" y="0"/>
          <a:ext cx="0" cy="0"/>
          <a:chOff x="0" y="0"/>
          <a:chExt cx="0" cy="0"/>
        </a:xfrm>
      </p:grpSpPr>
      <p:sp>
        <p:nvSpPr>
          <p:cNvPr id="180" name="Google Shape;180;p20"/>
          <p:cNvSpPr/>
          <p:nvPr/>
        </p:nvSpPr>
        <p:spPr>
          <a:xfrm>
            <a:off x="7241192" y="61742"/>
            <a:ext cx="3482890" cy="2971456"/>
          </a:xfrm>
          <a:custGeom>
            <a:avLst/>
            <a:gdLst/>
            <a:ahLst/>
            <a:cxnLst/>
            <a:rect l="l" t="t" r="r" b="b"/>
            <a:pathLst>
              <a:path w="875098" h="746597" extrusionOk="0">
                <a:moveTo>
                  <a:pt x="864578" y="196471"/>
                </a:moveTo>
                <a:cubicBezTo>
                  <a:pt x="840165" y="159266"/>
                  <a:pt x="783440" y="77285"/>
                  <a:pt x="749092" y="27843"/>
                </a:cubicBezTo>
                <a:cubicBezTo>
                  <a:pt x="732514" y="3984"/>
                  <a:pt x="702232" y="-5858"/>
                  <a:pt x="674728" y="3500"/>
                </a:cubicBezTo>
                <a:lnTo>
                  <a:pt x="181174" y="181564"/>
                </a:lnTo>
                <a:cubicBezTo>
                  <a:pt x="158033" y="189439"/>
                  <a:pt x="140262" y="204338"/>
                  <a:pt x="119033" y="235378"/>
                </a:cubicBezTo>
                <a:lnTo>
                  <a:pt x="8276" y="521834"/>
                </a:lnTo>
                <a:cubicBezTo>
                  <a:pt x="-16285" y="585364"/>
                  <a:pt x="15628" y="658011"/>
                  <a:pt x="80103" y="679997"/>
                </a:cubicBezTo>
                <a:cubicBezTo>
                  <a:pt x="93121" y="684437"/>
                  <a:pt x="105928" y="686357"/>
                  <a:pt x="117308" y="684945"/>
                </a:cubicBezTo>
                <a:cubicBezTo>
                  <a:pt x="118869" y="684750"/>
                  <a:pt x="120438" y="684500"/>
                  <a:pt x="122014" y="684188"/>
                </a:cubicBezTo>
                <a:lnTo>
                  <a:pt x="387218" y="605563"/>
                </a:lnTo>
                <a:cubicBezTo>
                  <a:pt x="425524" y="598008"/>
                  <a:pt x="465226" y="602324"/>
                  <a:pt x="501011" y="617949"/>
                </a:cubicBezTo>
                <a:lnTo>
                  <a:pt x="783065" y="741084"/>
                </a:lnTo>
                <a:cubicBezTo>
                  <a:pt x="826108" y="759878"/>
                  <a:pt x="874279" y="728316"/>
                  <a:pt x="874248" y="681347"/>
                </a:cubicBezTo>
                <a:lnTo>
                  <a:pt x="875098" y="231928"/>
                </a:lnTo>
                <a:cubicBezTo>
                  <a:pt x="875098" y="219238"/>
                  <a:pt x="871539" y="207070"/>
                  <a:pt x="864578" y="1964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20"/>
          <p:cNvSpPr txBox="1">
            <a:spLocks noGrp="1"/>
          </p:cNvSpPr>
          <p:nvPr>
            <p:ph type="title"/>
          </p:nvPr>
        </p:nvSpPr>
        <p:spPr>
          <a:xfrm>
            <a:off x="2347950" y="540000"/>
            <a:ext cx="4448100" cy="100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7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2" name="Google Shape;182;p20"/>
          <p:cNvSpPr txBox="1">
            <a:spLocks noGrp="1"/>
          </p:cNvSpPr>
          <p:nvPr>
            <p:ph type="subTitle" idx="1"/>
          </p:nvPr>
        </p:nvSpPr>
        <p:spPr>
          <a:xfrm>
            <a:off x="2347950" y="1418900"/>
            <a:ext cx="44481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0"/>
          <p:cNvSpPr txBox="1"/>
          <p:nvPr/>
        </p:nvSpPr>
        <p:spPr>
          <a:xfrm>
            <a:off x="2099100" y="3688150"/>
            <a:ext cx="4945800" cy="556200"/>
          </a:xfrm>
          <a:prstGeom prst="rect">
            <a:avLst/>
          </a:prstGeom>
          <a:noFill/>
          <a:ln>
            <a:noFill/>
          </a:ln>
        </p:spPr>
        <p:txBody>
          <a:bodyPr spcFirstLastPara="1" wrap="square" lIns="91425" tIns="91425" rIns="91425" bIns="91425" anchor="b" anchorCtr="0">
            <a:noAutofit/>
          </a:bodyPr>
          <a:lstStyle/>
          <a:p>
            <a:pPr marL="0" lvl="0" indent="0" algn="ctr" rtl="0">
              <a:spcBef>
                <a:spcPts val="300"/>
              </a:spcBef>
              <a:spcAft>
                <a:spcPts val="0"/>
              </a:spcAft>
              <a:buNone/>
            </a:pPr>
            <a:r>
              <a:rPr lang="en" sz="1200" b="1">
                <a:solidFill>
                  <a:schemeClr val="accent4"/>
                </a:solidFill>
                <a:latin typeface="Atkinson Hyperlegible"/>
                <a:ea typeface="Atkinson Hyperlegible"/>
                <a:cs typeface="Atkinson Hyperlegible"/>
                <a:sym typeface="Atkinson Hyperlegible"/>
              </a:rPr>
              <a:t>CREDITS:</a:t>
            </a:r>
            <a:r>
              <a:rPr lang="en" sz="1200">
                <a:solidFill>
                  <a:schemeClr val="accent4"/>
                </a:solidFill>
                <a:latin typeface="Atkinson Hyperlegible"/>
                <a:ea typeface="Atkinson Hyperlegible"/>
                <a:cs typeface="Atkinson Hyperlegible"/>
                <a:sym typeface="Atkinson Hyperlegible"/>
              </a:rPr>
              <a:t> This presentation template was created by </a:t>
            </a:r>
            <a:r>
              <a:rPr lang="en" sz="1200" b="1" u="sng">
                <a:solidFill>
                  <a:schemeClr val="accent4"/>
                </a:solidFill>
                <a:latin typeface="Atkinson Hyperlegible"/>
                <a:ea typeface="Atkinson Hyperlegible"/>
                <a:cs typeface="Atkinson Hyperlegible"/>
                <a:sym typeface="Atkinson Hyperlegible"/>
                <a:hlinkClick r:id="rId2">
                  <a:extLst>
                    <a:ext uri="{A12FA001-AC4F-418D-AE19-62706E023703}">
                      <ahyp:hlinkClr xmlns:ahyp="http://schemas.microsoft.com/office/drawing/2018/hyperlinkcolor" val="tx"/>
                    </a:ext>
                  </a:extLst>
                </a:hlinkClick>
              </a:rPr>
              <a:t>Slidesgo</a:t>
            </a:r>
            <a:r>
              <a:rPr lang="en" sz="1200">
                <a:solidFill>
                  <a:schemeClr val="accent4"/>
                </a:solidFill>
                <a:latin typeface="Atkinson Hyperlegible"/>
                <a:ea typeface="Atkinson Hyperlegible"/>
                <a:cs typeface="Atkinson Hyperlegible"/>
                <a:sym typeface="Atkinson Hyperlegible"/>
              </a:rPr>
              <a:t>, and includes icons by </a:t>
            </a:r>
            <a:r>
              <a:rPr lang="en" sz="1200" b="1" u="sng">
                <a:solidFill>
                  <a:schemeClr val="accent4"/>
                </a:solidFill>
                <a:latin typeface="Atkinson Hyperlegible"/>
                <a:ea typeface="Atkinson Hyperlegible"/>
                <a:cs typeface="Atkinson Hyperlegible"/>
                <a:sym typeface="Atkinson Hyperlegible"/>
                <a:hlinkClick r:id="rId3">
                  <a:extLst>
                    <a:ext uri="{A12FA001-AC4F-418D-AE19-62706E023703}">
                      <ahyp:hlinkClr xmlns:ahyp="http://schemas.microsoft.com/office/drawing/2018/hyperlinkcolor" val="tx"/>
                    </a:ext>
                  </a:extLst>
                </a:hlinkClick>
              </a:rPr>
              <a:t>Flaticon</a:t>
            </a:r>
            <a:r>
              <a:rPr lang="en" sz="1200">
                <a:solidFill>
                  <a:schemeClr val="accent4"/>
                </a:solidFill>
                <a:latin typeface="Atkinson Hyperlegible"/>
                <a:ea typeface="Atkinson Hyperlegible"/>
                <a:cs typeface="Atkinson Hyperlegible"/>
                <a:sym typeface="Atkinson Hyperlegible"/>
              </a:rPr>
              <a:t>, and infographics &amp; images by </a:t>
            </a:r>
            <a:r>
              <a:rPr lang="en" sz="1200" b="1" u="sng">
                <a:solidFill>
                  <a:schemeClr val="accent4"/>
                </a:solidFill>
                <a:latin typeface="Atkinson Hyperlegible"/>
                <a:ea typeface="Atkinson Hyperlegible"/>
                <a:cs typeface="Atkinson Hyperlegible"/>
                <a:sym typeface="Atkinson Hyperlegible"/>
                <a:hlinkClick r:id="rId4">
                  <a:extLst>
                    <a:ext uri="{A12FA001-AC4F-418D-AE19-62706E023703}">
                      <ahyp:hlinkClr xmlns:ahyp="http://schemas.microsoft.com/office/drawing/2018/hyperlinkcolor" val="tx"/>
                    </a:ext>
                  </a:extLst>
                </a:hlinkClick>
              </a:rPr>
              <a:t>Freepik</a:t>
            </a:r>
            <a:r>
              <a:rPr lang="en" sz="1200" u="sng">
                <a:solidFill>
                  <a:schemeClr val="accent4"/>
                </a:solidFill>
                <a:latin typeface="Atkinson Hyperlegible"/>
                <a:ea typeface="Atkinson Hyperlegible"/>
                <a:cs typeface="Atkinson Hyperlegible"/>
                <a:sym typeface="Atkinson Hyperlegible"/>
              </a:rPr>
              <a:t> </a:t>
            </a:r>
            <a:endParaRPr sz="1200" b="1" u="sng">
              <a:solidFill>
                <a:schemeClr val="accent4"/>
              </a:solidFill>
              <a:latin typeface="Atkinson Hyperlegible"/>
              <a:ea typeface="Atkinson Hyperlegible"/>
              <a:cs typeface="Atkinson Hyperlegible"/>
              <a:sym typeface="Atkinson Hyperlegible"/>
            </a:endParaRPr>
          </a:p>
        </p:txBody>
      </p:sp>
      <p:sp>
        <p:nvSpPr>
          <p:cNvPr id="184" name="Google Shape;184;p20"/>
          <p:cNvSpPr/>
          <p:nvPr/>
        </p:nvSpPr>
        <p:spPr>
          <a:xfrm rot="10800000">
            <a:off x="-1956683" y="2436642"/>
            <a:ext cx="3482890" cy="2971456"/>
          </a:xfrm>
          <a:custGeom>
            <a:avLst/>
            <a:gdLst/>
            <a:ahLst/>
            <a:cxnLst/>
            <a:rect l="l" t="t" r="r" b="b"/>
            <a:pathLst>
              <a:path w="875098" h="746597" extrusionOk="0">
                <a:moveTo>
                  <a:pt x="864578" y="196471"/>
                </a:moveTo>
                <a:cubicBezTo>
                  <a:pt x="840165" y="159266"/>
                  <a:pt x="783440" y="77285"/>
                  <a:pt x="749092" y="27843"/>
                </a:cubicBezTo>
                <a:cubicBezTo>
                  <a:pt x="732514" y="3984"/>
                  <a:pt x="702232" y="-5858"/>
                  <a:pt x="674728" y="3500"/>
                </a:cubicBezTo>
                <a:lnTo>
                  <a:pt x="181174" y="181564"/>
                </a:lnTo>
                <a:cubicBezTo>
                  <a:pt x="158033" y="189439"/>
                  <a:pt x="140262" y="204338"/>
                  <a:pt x="119033" y="235378"/>
                </a:cubicBezTo>
                <a:lnTo>
                  <a:pt x="8276" y="521834"/>
                </a:lnTo>
                <a:cubicBezTo>
                  <a:pt x="-16285" y="585364"/>
                  <a:pt x="15628" y="658011"/>
                  <a:pt x="80103" y="679997"/>
                </a:cubicBezTo>
                <a:cubicBezTo>
                  <a:pt x="93121" y="684437"/>
                  <a:pt x="105928" y="686357"/>
                  <a:pt x="117308" y="684945"/>
                </a:cubicBezTo>
                <a:cubicBezTo>
                  <a:pt x="118869" y="684750"/>
                  <a:pt x="120438" y="684500"/>
                  <a:pt x="122014" y="684188"/>
                </a:cubicBezTo>
                <a:lnTo>
                  <a:pt x="387218" y="605563"/>
                </a:lnTo>
                <a:cubicBezTo>
                  <a:pt x="425524" y="598008"/>
                  <a:pt x="465226" y="602324"/>
                  <a:pt x="501011" y="617949"/>
                </a:cubicBezTo>
                <a:lnTo>
                  <a:pt x="783065" y="741084"/>
                </a:lnTo>
                <a:cubicBezTo>
                  <a:pt x="826108" y="759878"/>
                  <a:pt x="874279" y="728316"/>
                  <a:pt x="874248" y="681347"/>
                </a:cubicBezTo>
                <a:lnTo>
                  <a:pt x="875098" y="231928"/>
                </a:lnTo>
                <a:cubicBezTo>
                  <a:pt x="875098" y="219238"/>
                  <a:pt x="871539" y="207070"/>
                  <a:pt x="864578" y="1964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20"/>
          <p:cNvSpPr/>
          <p:nvPr/>
        </p:nvSpPr>
        <p:spPr>
          <a:xfrm>
            <a:off x="7836899" y="1952196"/>
            <a:ext cx="2035474" cy="1802038"/>
          </a:xfrm>
          <a:custGeom>
            <a:avLst/>
            <a:gdLst/>
            <a:ahLst/>
            <a:cxnLst/>
            <a:rect l="l" t="t" r="r" b="b"/>
            <a:pathLst>
              <a:path w="363965" h="322224" extrusionOk="0">
                <a:moveTo>
                  <a:pt x="43896" y="257165"/>
                </a:moveTo>
                <a:cubicBezTo>
                  <a:pt x="56649" y="269996"/>
                  <a:pt x="85925" y="298038"/>
                  <a:pt x="103626" y="314935"/>
                </a:cubicBezTo>
                <a:cubicBezTo>
                  <a:pt x="112172" y="323091"/>
                  <a:pt x="125034" y="324543"/>
                  <a:pt x="135227" y="318580"/>
                </a:cubicBezTo>
                <a:lnTo>
                  <a:pt x="317326" y="207465"/>
                </a:lnTo>
                <a:cubicBezTo>
                  <a:pt x="325904" y="202446"/>
                  <a:pt x="331765" y="195063"/>
                  <a:pt x="337697" y="180968"/>
                </a:cubicBezTo>
                <a:lnTo>
                  <a:pt x="362438" y="34473"/>
                </a:lnTo>
                <a:cubicBezTo>
                  <a:pt x="369501" y="14719"/>
                  <a:pt x="350887" y="-5393"/>
                  <a:pt x="331000" y="1319"/>
                </a:cubicBezTo>
                <a:cubicBezTo>
                  <a:pt x="330392" y="1522"/>
                  <a:pt x="329791" y="1748"/>
                  <a:pt x="329190" y="2005"/>
                </a:cubicBezTo>
                <a:lnTo>
                  <a:pt x="200724" y="55351"/>
                </a:lnTo>
                <a:cubicBezTo>
                  <a:pt x="186083" y="61477"/>
                  <a:pt x="169911" y="62991"/>
                  <a:pt x="154388" y="59682"/>
                </a:cubicBezTo>
                <a:lnTo>
                  <a:pt x="32010" y="33599"/>
                </a:lnTo>
                <a:cubicBezTo>
                  <a:pt x="13333" y="29619"/>
                  <a:pt x="-3283" y="46110"/>
                  <a:pt x="557" y="64818"/>
                </a:cubicBezTo>
                <a:lnTo>
                  <a:pt x="36810" y="243905"/>
                </a:lnTo>
                <a:cubicBezTo>
                  <a:pt x="37848" y="248954"/>
                  <a:pt x="40252" y="253520"/>
                  <a:pt x="43889" y="257173"/>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20"/>
          <p:cNvSpPr/>
          <p:nvPr/>
        </p:nvSpPr>
        <p:spPr>
          <a:xfrm>
            <a:off x="-1484702" y="1172997"/>
            <a:ext cx="3010904" cy="2444307"/>
          </a:xfrm>
          <a:custGeom>
            <a:avLst/>
            <a:gdLst/>
            <a:ahLst/>
            <a:cxnLst/>
            <a:rect l="l" t="t" r="r" b="b"/>
            <a:pathLst>
              <a:path w="695359" h="564505" extrusionOk="0">
                <a:moveTo>
                  <a:pt x="693055" y="306042"/>
                </a:moveTo>
                <a:lnTo>
                  <a:pt x="379571" y="8393"/>
                </a:lnTo>
                <a:cubicBezTo>
                  <a:pt x="375333" y="1104"/>
                  <a:pt x="366357" y="-1940"/>
                  <a:pt x="358560" y="1275"/>
                </a:cubicBezTo>
                <a:lnTo>
                  <a:pt x="85224" y="51905"/>
                </a:lnTo>
                <a:cubicBezTo>
                  <a:pt x="72619" y="57102"/>
                  <a:pt x="71066" y="74335"/>
                  <a:pt x="82547" y="81695"/>
                </a:cubicBezTo>
                <a:lnTo>
                  <a:pt x="206454" y="159063"/>
                </a:lnTo>
                <a:cubicBezTo>
                  <a:pt x="217615" y="166220"/>
                  <a:pt x="216530" y="182868"/>
                  <a:pt x="204534" y="188518"/>
                </a:cubicBezTo>
                <a:lnTo>
                  <a:pt x="9682" y="280309"/>
                </a:lnTo>
                <a:cubicBezTo>
                  <a:pt x="152" y="284797"/>
                  <a:pt x="-2977" y="296832"/>
                  <a:pt x="3165" y="305394"/>
                </a:cubicBezTo>
                <a:lnTo>
                  <a:pt x="151181" y="558454"/>
                </a:lnTo>
                <a:cubicBezTo>
                  <a:pt x="155966" y="565127"/>
                  <a:pt x="161609" y="565158"/>
                  <a:pt x="172246" y="563800"/>
                </a:cubicBezTo>
                <a:lnTo>
                  <a:pt x="407098" y="537256"/>
                </a:lnTo>
                <a:cubicBezTo>
                  <a:pt x="429778" y="534923"/>
                  <a:pt x="451241" y="525869"/>
                  <a:pt x="468732" y="511243"/>
                </a:cubicBezTo>
                <a:lnTo>
                  <a:pt x="685843" y="329698"/>
                </a:lnTo>
                <a:cubicBezTo>
                  <a:pt x="694678" y="325421"/>
                  <a:pt x="698003" y="314525"/>
                  <a:pt x="693070" y="306042"/>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7"/>
        <p:cNvGrpSpPr/>
        <p:nvPr/>
      </p:nvGrpSpPr>
      <p:grpSpPr>
        <a:xfrm>
          <a:off x="0" y="0"/>
          <a:ext cx="0" cy="0"/>
          <a:chOff x="0" y="0"/>
          <a:chExt cx="0" cy="0"/>
        </a:xfrm>
      </p:grpSpPr>
      <p:sp>
        <p:nvSpPr>
          <p:cNvPr id="188" name="Google Shape;188;p21"/>
          <p:cNvSpPr/>
          <p:nvPr/>
        </p:nvSpPr>
        <p:spPr>
          <a:xfrm rot="10800000" flipH="1">
            <a:off x="-577221" y="-293002"/>
            <a:ext cx="1755781" cy="1425375"/>
          </a:xfrm>
          <a:custGeom>
            <a:avLst/>
            <a:gdLst/>
            <a:ahLst/>
            <a:cxnLst/>
            <a:rect l="l" t="t" r="r" b="b"/>
            <a:pathLst>
              <a:path w="695359" h="564505" extrusionOk="0">
                <a:moveTo>
                  <a:pt x="693055" y="306042"/>
                </a:moveTo>
                <a:lnTo>
                  <a:pt x="379571" y="8393"/>
                </a:lnTo>
                <a:cubicBezTo>
                  <a:pt x="375333" y="1104"/>
                  <a:pt x="366357" y="-1940"/>
                  <a:pt x="358560" y="1275"/>
                </a:cubicBezTo>
                <a:lnTo>
                  <a:pt x="85224" y="51905"/>
                </a:lnTo>
                <a:cubicBezTo>
                  <a:pt x="72619" y="57102"/>
                  <a:pt x="71066" y="74335"/>
                  <a:pt x="82547" y="81695"/>
                </a:cubicBezTo>
                <a:lnTo>
                  <a:pt x="206454" y="159063"/>
                </a:lnTo>
                <a:cubicBezTo>
                  <a:pt x="217615" y="166220"/>
                  <a:pt x="216530" y="182868"/>
                  <a:pt x="204534" y="188518"/>
                </a:cubicBezTo>
                <a:lnTo>
                  <a:pt x="9682" y="280309"/>
                </a:lnTo>
                <a:cubicBezTo>
                  <a:pt x="152" y="284797"/>
                  <a:pt x="-2977" y="296832"/>
                  <a:pt x="3165" y="305394"/>
                </a:cubicBezTo>
                <a:lnTo>
                  <a:pt x="151181" y="558454"/>
                </a:lnTo>
                <a:cubicBezTo>
                  <a:pt x="155966" y="565127"/>
                  <a:pt x="161609" y="565158"/>
                  <a:pt x="172246" y="563800"/>
                </a:cubicBezTo>
                <a:lnTo>
                  <a:pt x="407098" y="537256"/>
                </a:lnTo>
                <a:cubicBezTo>
                  <a:pt x="429778" y="534923"/>
                  <a:pt x="451241" y="525869"/>
                  <a:pt x="468732" y="511243"/>
                </a:cubicBezTo>
                <a:lnTo>
                  <a:pt x="685843" y="329698"/>
                </a:lnTo>
                <a:cubicBezTo>
                  <a:pt x="694678" y="325421"/>
                  <a:pt x="698003" y="314525"/>
                  <a:pt x="693070" y="306042"/>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21"/>
          <p:cNvSpPr/>
          <p:nvPr/>
        </p:nvSpPr>
        <p:spPr>
          <a:xfrm flipH="1">
            <a:off x="-242911" y="883496"/>
            <a:ext cx="604574" cy="74022"/>
          </a:xfrm>
          <a:custGeom>
            <a:avLst/>
            <a:gdLst/>
            <a:ahLst/>
            <a:cxnLst/>
            <a:rect l="l" t="t" r="r" b="b"/>
            <a:pathLst>
              <a:path w="178868" h="21900" extrusionOk="0">
                <a:moveTo>
                  <a:pt x="0" y="21900"/>
                </a:moveTo>
                <a:cubicBezTo>
                  <a:pt x="22353" y="21900"/>
                  <a:pt x="24374" y="0"/>
                  <a:pt x="44713" y="0"/>
                </a:cubicBezTo>
                <a:cubicBezTo>
                  <a:pt x="65052" y="0"/>
                  <a:pt x="67058" y="21900"/>
                  <a:pt x="89411" y="21900"/>
                </a:cubicBezTo>
                <a:cubicBezTo>
                  <a:pt x="111764" y="21900"/>
                  <a:pt x="114495" y="0"/>
                  <a:pt x="134140" y="0"/>
                </a:cubicBezTo>
                <a:cubicBezTo>
                  <a:pt x="153784" y="0"/>
                  <a:pt x="156500" y="21900"/>
                  <a:pt x="178869" y="2190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21"/>
          <p:cNvSpPr/>
          <p:nvPr/>
        </p:nvSpPr>
        <p:spPr>
          <a:xfrm flipH="1">
            <a:off x="418269" y="186923"/>
            <a:ext cx="162842" cy="162842"/>
          </a:xfrm>
          <a:custGeom>
            <a:avLst/>
            <a:gdLst/>
            <a:ahLst/>
            <a:cxnLst/>
            <a:rect l="l" t="t" r="r" b="b"/>
            <a:pathLst>
              <a:path w="48178" h="48178" extrusionOk="0">
                <a:moveTo>
                  <a:pt x="48178" y="24085"/>
                </a:moveTo>
                <a:lnTo>
                  <a:pt x="31734" y="31734"/>
                </a:lnTo>
                <a:lnTo>
                  <a:pt x="24085" y="48178"/>
                </a:lnTo>
                <a:lnTo>
                  <a:pt x="16445" y="31734"/>
                </a:lnTo>
                <a:lnTo>
                  <a:pt x="0" y="24085"/>
                </a:lnTo>
                <a:lnTo>
                  <a:pt x="16445" y="16444"/>
                </a:lnTo>
                <a:lnTo>
                  <a:pt x="24085" y="0"/>
                </a:lnTo>
                <a:lnTo>
                  <a:pt x="31734" y="16444"/>
                </a:lnTo>
                <a:lnTo>
                  <a:pt x="48178" y="24085"/>
                </a:ln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21"/>
          <p:cNvSpPr/>
          <p:nvPr/>
        </p:nvSpPr>
        <p:spPr>
          <a:xfrm rot="10800000" flipH="1">
            <a:off x="7762487" y="3942624"/>
            <a:ext cx="2964394" cy="2529097"/>
          </a:xfrm>
          <a:custGeom>
            <a:avLst/>
            <a:gdLst/>
            <a:ahLst/>
            <a:cxnLst/>
            <a:rect l="l" t="t" r="r" b="b"/>
            <a:pathLst>
              <a:path w="875098" h="746597" extrusionOk="0">
                <a:moveTo>
                  <a:pt x="864578" y="196471"/>
                </a:moveTo>
                <a:cubicBezTo>
                  <a:pt x="840165" y="159266"/>
                  <a:pt x="783440" y="77285"/>
                  <a:pt x="749092" y="27843"/>
                </a:cubicBezTo>
                <a:cubicBezTo>
                  <a:pt x="732514" y="3984"/>
                  <a:pt x="702232" y="-5858"/>
                  <a:pt x="674728" y="3500"/>
                </a:cubicBezTo>
                <a:lnTo>
                  <a:pt x="181174" y="181564"/>
                </a:lnTo>
                <a:cubicBezTo>
                  <a:pt x="158033" y="189439"/>
                  <a:pt x="140262" y="204338"/>
                  <a:pt x="119033" y="235378"/>
                </a:cubicBezTo>
                <a:lnTo>
                  <a:pt x="8276" y="521834"/>
                </a:lnTo>
                <a:cubicBezTo>
                  <a:pt x="-16285" y="585364"/>
                  <a:pt x="15628" y="658011"/>
                  <a:pt x="80103" y="679997"/>
                </a:cubicBezTo>
                <a:cubicBezTo>
                  <a:pt x="93121" y="684437"/>
                  <a:pt x="105928" y="686357"/>
                  <a:pt x="117308" y="684945"/>
                </a:cubicBezTo>
                <a:cubicBezTo>
                  <a:pt x="118869" y="684750"/>
                  <a:pt x="120438" y="684500"/>
                  <a:pt x="122014" y="684188"/>
                </a:cubicBezTo>
                <a:lnTo>
                  <a:pt x="387218" y="605563"/>
                </a:lnTo>
                <a:cubicBezTo>
                  <a:pt x="425524" y="598008"/>
                  <a:pt x="465226" y="602324"/>
                  <a:pt x="501011" y="617949"/>
                </a:cubicBezTo>
                <a:lnTo>
                  <a:pt x="783065" y="741084"/>
                </a:lnTo>
                <a:cubicBezTo>
                  <a:pt x="826108" y="759878"/>
                  <a:pt x="874279" y="728316"/>
                  <a:pt x="874248" y="681347"/>
                </a:cubicBezTo>
                <a:lnTo>
                  <a:pt x="875098" y="231928"/>
                </a:lnTo>
                <a:cubicBezTo>
                  <a:pt x="875098" y="219238"/>
                  <a:pt x="871539" y="207070"/>
                  <a:pt x="864578" y="1964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2"/>
        <p:cNvGrpSpPr/>
        <p:nvPr/>
      </p:nvGrpSpPr>
      <p:grpSpPr>
        <a:xfrm>
          <a:off x="0" y="0"/>
          <a:ext cx="0" cy="0"/>
          <a:chOff x="0" y="0"/>
          <a:chExt cx="0" cy="0"/>
        </a:xfrm>
      </p:grpSpPr>
      <p:sp>
        <p:nvSpPr>
          <p:cNvPr id="193" name="Google Shape;193;p22"/>
          <p:cNvSpPr/>
          <p:nvPr/>
        </p:nvSpPr>
        <p:spPr>
          <a:xfrm flipH="1">
            <a:off x="-697871" y="3929409"/>
            <a:ext cx="1755781" cy="1425375"/>
          </a:xfrm>
          <a:custGeom>
            <a:avLst/>
            <a:gdLst/>
            <a:ahLst/>
            <a:cxnLst/>
            <a:rect l="l" t="t" r="r" b="b"/>
            <a:pathLst>
              <a:path w="695359" h="564505" extrusionOk="0">
                <a:moveTo>
                  <a:pt x="693055" y="306042"/>
                </a:moveTo>
                <a:lnTo>
                  <a:pt x="379571" y="8393"/>
                </a:lnTo>
                <a:cubicBezTo>
                  <a:pt x="375333" y="1104"/>
                  <a:pt x="366357" y="-1940"/>
                  <a:pt x="358560" y="1275"/>
                </a:cubicBezTo>
                <a:lnTo>
                  <a:pt x="85224" y="51905"/>
                </a:lnTo>
                <a:cubicBezTo>
                  <a:pt x="72619" y="57102"/>
                  <a:pt x="71066" y="74335"/>
                  <a:pt x="82547" y="81695"/>
                </a:cubicBezTo>
                <a:lnTo>
                  <a:pt x="206454" y="159063"/>
                </a:lnTo>
                <a:cubicBezTo>
                  <a:pt x="217615" y="166220"/>
                  <a:pt x="216530" y="182868"/>
                  <a:pt x="204534" y="188518"/>
                </a:cubicBezTo>
                <a:lnTo>
                  <a:pt x="9682" y="280309"/>
                </a:lnTo>
                <a:cubicBezTo>
                  <a:pt x="152" y="284797"/>
                  <a:pt x="-2977" y="296832"/>
                  <a:pt x="3165" y="305394"/>
                </a:cubicBezTo>
                <a:lnTo>
                  <a:pt x="151181" y="558454"/>
                </a:lnTo>
                <a:cubicBezTo>
                  <a:pt x="155966" y="565127"/>
                  <a:pt x="161609" y="565158"/>
                  <a:pt x="172246" y="563800"/>
                </a:cubicBezTo>
                <a:lnTo>
                  <a:pt x="407098" y="537256"/>
                </a:lnTo>
                <a:cubicBezTo>
                  <a:pt x="429778" y="534923"/>
                  <a:pt x="451241" y="525869"/>
                  <a:pt x="468732" y="511243"/>
                </a:cubicBezTo>
                <a:lnTo>
                  <a:pt x="685843" y="329698"/>
                </a:lnTo>
                <a:cubicBezTo>
                  <a:pt x="694678" y="325421"/>
                  <a:pt x="698003" y="314525"/>
                  <a:pt x="693070" y="306042"/>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22"/>
          <p:cNvSpPr/>
          <p:nvPr/>
        </p:nvSpPr>
        <p:spPr>
          <a:xfrm rot="10800000" flipH="1">
            <a:off x="671477" y="4847214"/>
            <a:ext cx="604574" cy="74022"/>
          </a:xfrm>
          <a:custGeom>
            <a:avLst/>
            <a:gdLst/>
            <a:ahLst/>
            <a:cxnLst/>
            <a:rect l="l" t="t" r="r" b="b"/>
            <a:pathLst>
              <a:path w="178868" h="21900" extrusionOk="0">
                <a:moveTo>
                  <a:pt x="0" y="21900"/>
                </a:moveTo>
                <a:cubicBezTo>
                  <a:pt x="22353" y="21900"/>
                  <a:pt x="24374" y="0"/>
                  <a:pt x="44713" y="0"/>
                </a:cubicBezTo>
                <a:cubicBezTo>
                  <a:pt x="65052" y="0"/>
                  <a:pt x="67058" y="21900"/>
                  <a:pt x="89411" y="21900"/>
                </a:cubicBezTo>
                <a:cubicBezTo>
                  <a:pt x="111764" y="21900"/>
                  <a:pt x="114495" y="0"/>
                  <a:pt x="134140" y="0"/>
                </a:cubicBezTo>
                <a:cubicBezTo>
                  <a:pt x="153784" y="0"/>
                  <a:pt x="156500" y="21900"/>
                  <a:pt x="178869" y="2190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22"/>
          <p:cNvSpPr/>
          <p:nvPr/>
        </p:nvSpPr>
        <p:spPr>
          <a:xfrm rot="10800000" flipH="1">
            <a:off x="193842" y="4286567"/>
            <a:ext cx="162842" cy="162842"/>
          </a:xfrm>
          <a:custGeom>
            <a:avLst/>
            <a:gdLst/>
            <a:ahLst/>
            <a:cxnLst/>
            <a:rect l="l" t="t" r="r" b="b"/>
            <a:pathLst>
              <a:path w="48178" h="48178" extrusionOk="0">
                <a:moveTo>
                  <a:pt x="48178" y="24085"/>
                </a:moveTo>
                <a:lnTo>
                  <a:pt x="31734" y="31734"/>
                </a:lnTo>
                <a:lnTo>
                  <a:pt x="24085" y="48178"/>
                </a:lnTo>
                <a:lnTo>
                  <a:pt x="16445" y="31734"/>
                </a:lnTo>
                <a:lnTo>
                  <a:pt x="0" y="24085"/>
                </a:lnTo>
                <a:lnTo>
                  <a:pt x="16445" y="16444"/>
                </a:lnTo>
                <a:lnTo>
                  <a:pt x="24085" y="0"/>
                </a:lnTo>
                <a:lnTo>
                  <a:pt x="31734" y="16444"/>
                </a:lnTo>
                <a:lnTo>
                  <a:pt x="48178" y="24085"/>
                </a:ln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22"/>
          <p:cNvSpPr/>
          <p:nvPr/>
        </p:nvSpPr>
        <p:spPr>
          <a:xfrm>
            <a:off x="8200637" y="-1080402"/>
            <a:ext cx="2964394" cy="2529097"/>
          </a:xfrm>
          <a:custGeom>
            <a:avLst/>
            <a:gdLst/>
            <a:ahLst/>
            <a:cxnLst/>
            <a:rect l="l" t="t" r="r" b="b"/>
            <a:pathLst>
              <a:path w="875098" h="746597" extrusionOk="0">
                <a:moveTo>
                  <a:pt x="864578" y="196471"/>
                </a:moveTo>
                <a:cubicBezTo>
                  <a:pt x="840165" y="159266"/>
                  <a:pt x="783440" y="77285"/>
                  <a:pt x="749092" y="27843"/>
                </a:cubicBezTo>
                <a:cubicBezTo>
                  <a:pt x="732514" y="3984"/>
                  <a:pt x="702232" y="-5858"/>
                  <a:pt x="674728" y="3500"/>
                </a:cubicBezTo>
                <a:lnTo>
                  <a:pt x="181174" y="181564"/>
                </a:lnTo>
                <a:cubicBezTo>
                  <a:pt x="158033" y="189439"/>
                  <a:pt x="140262" y="204338"/>
                  <a:pt x="119033" y="235378"/>
                </a:cubicBezTo>
                <a:lnTo>
                  <a:pt x="8276" y="521834"/>
                </a:lnTo>
                <a:cubicBezTo>
                  <a:pt x="-16285" y="585364"/>
                  <a:pt x="15628" y="658011"/>
                  <a:pt x="80103" y="679997"/>
                </a:cubicBezTo>
                <a:cubicBezTo>
                  <a:pt x="93121" y="684437"/>
                  <a:pt x="105928" y="686357"/>
                  <a:pt x="117308" y="684945"/>
                </a:cubicBezTo>
                <a:cubicBezTo>
                  <a:pt x="118869" y="684750"/>
                  <a:pt x="120438" y="684500"/>
                  <a:pt x="122014" y="684188"/>
                </a:cubicBezTo>
                <a:lnTo>
                  <a:pt x="387218" y="605563"/>
                </a:lnTo>
                <a:cubicBezTo>
                  <a:pt x="425524" y="598008"/>
                  <a:pt x="465226" y="602324"/>
                  <a:pt x="501011" y="617949"/>
                </a:cubicBezTo>
                <a:lnTo>
                  <a:pt x="783065" y="741084"/>
                </a:lnTo>
                <a:cubicBezTo>
                  <a:pt x="826108" y="759878"/>
                  <a:pt x="874279" y="728316"/>
                  <a:pt x="874248" y="681347"/>
                </a:cubicBezTo>
                <a:lnTo>
                  <a:pt x="875098" y="231928"/>
                </a:lnTo>
                <a:cubicBezTo>
                  <a:pt x="875098" y="219238"/>
                  <a:pt x="871539" y="207070"/>
                  <a:pt x="864578" y="1964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p:nvPr/>
        </p:nvSpPr>
        <p:spPr>
          <a:xfrm rot="10800000">
            <a:off x="162325" y="1167150"/>
            <a:ext cx="4863357" cy="4149213"/>
          </a:xfrm>
          <a:custGeom>
            <a:avLst/>
            <a:gdLst/>
            <a:ahLst/>
            <a:cxnLst/>
            <a:rect l="l" t="t" r="r" b="b"/>
            <a:pathLst>
              <a:path w="875098" h="746597" extrusionOk="0">
                <a:moveTo>
                  <a:pt x="864578" y="196471"/>
                </a:moveTo>
                <a:cubicBezTo>
                  <a:pt x="840165" y="159266"/>
                  <a:pt x="783440" y="77285"/>
                  <a:pt x="749092" y="27843"/>
                </a:cubicBezTo>
                <a:cubicBezTo>
                  <a:pt x="732514" y="3984"/>
                  <a:pt x="702232" y="-5858"/>
                  <a:pt x="674728" y="3500"/>
                </a:cubicBezTo>
                <a:lnTo>
                  <a:pt x="181174" y="181564"/>
                </a:lnTo>
                <a:cubicBezTo>
                  <a:pt x="158033" y="189439"/>
                  <a:pt x="140262" y="204338"/>
                  <a:pt x="119033" y="235378"/>
                </a:cubicBezTo>
                <a:lnTo>
                  <a:pt x="8276" y="521834"/>
                </a:lnTo>
                <a:cubicBezTo>
                  <a:pt x="-16285" y="585364"/>
                  <a:pt x="15628" y="658011"/>
                  <a:pt x="80103" y="679997"/>
                </a:cubicBezTo>
                <a:cubicBezTo>
                  <a:pt x="93121" y="684437"/>
                  <a:pt x="105928" y="686357"/>
                  <a:pt x="117308" y="684945"/>
                </a:cubicBezTo>
                <a:cubicBezTo>
                  <a:pt x="118869" y="684750"/>
                  <a:pt x="120438" y="684500"/>
                  <a:pt x="122014" y="684188"/>
                </a:cubicBezTo>
                <a:lnTo>
                  <a:pt x="387218" y="605563"/>
                </a:lnTo>
                <a:cubicBezTo>
                  <a:pt x="425524" y="598008"/>
                  <a:pt x="465226" y="602324"/>
                  <a:pt x="501011" y="617949"/>
                </a:cubicBezTo>
                <a:lnTo>
                  <a:pt x="783065" y="741084"/>
                </a:lnTo>
                <a:cubicBezTo>
                  <a:pt x="826108" y="759878"/>
                  <a:pt x="874279" y="728316"/>
                  <a:pt x="874248" y="681347"/>
                </a:cubicBezTo>
                <a:lnTo>
                  <a:pt x="875098" y="231928"/>
                </a:lnTo>
                <a:cubicBezTo>
                  <a:pt x="875098" y="219238"/>
                  <a:pt x="871539" y="207070"/>
                  <a:pt x="864578" y="1964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3"/>
          <p:cNvSpPr/>
          <p:nvPr/>
        </p:nvSpPr>
        <p:spPr>
          <a:xfrm>
            <a:off x="7917201" y="-177800"/>
            <a:ext cx="1530888" cy="1676575"/>
          </a:xfrm>
          <a:custGeom>
            <a:avLst/>
            <a:gdLst/>
            <a:ahLst/>
            <a:cxnLst/>
            <a:rect l="l" t="t" r="r" b="b"/>
            <a:pathLst>
              <a:path w="518067" h="567369" extrusionOk="0">
                <a:moveTo>
                  <a:pt x="196048" y="533555"/>
                </a:moveTo>
                <a:cubicBezTo>
                  <a:pt x="221070" y="541117"/>
                  <a:pt x="277529" y="556680"/>
                  <a:pt x="311636" y="566014"/>
                </a:cubicBezTo>
                <a:cubicBezTo>
                  <a:pt x="328096" y="570518"/>
                  <a:pt x="345454" y="563540"/>
                  <a:pt x="354320" y="548953"/>
                </a:cubicBezTo>
                <a:lnTo>
                  <a:pt x="509603" y="282696"/>
                </a:lnTo>
                <a:cubicBezTo>
                  <a:pt x="517064" y="270427"/>
                  <a:pt x="519452" y="257010"/>
                  <a:pt x="517321" y="235024"/>
                </a:cubicBezTo>
                <a:lnTo>
                  <a:pt x="448242" y="31782"/>
                </a:lnTo>
                <a:cubicBezTo>
                  <a:pt x="443668" y="1812"/>
                  <a:pt x="406190" y="-10980"/>
                  <a:pt x="385523" y="11201"/>
                </a:cubicBezTo>
                <a:cubicBezTo>
                  <a:pt x="384891" y="11880"/>
                  <a:pt x="384282" y="12582"/>
                  <a:pt x="383689" y="13316"/>
                </a:cubicBezTo>
                <a:lnTo>
                  <a:pt x="256964" y="169309"/>
                </a:lnTo>
                <a:cubicBezTo>
                  <a:pt x="242549" y="187150"/>
                  <a:pt x="223037" y="200169"/>
                  <a:pt x="201020" y="206615"/>
                </a:cubicBezTo>
                <a:lnTo>
                  <a:pt x="27521" y="257439"/>
                </a:lnTo>
                <a:cubicBezTo>
                  <a:pt x="1048" y="265190"/>
                  <a:pt x="-8763" y="297571"/>
                  <a:pt x="8954" y="318722"/>
                </a:cubicBezTo>
                <a:lnTo>
                  <a:pt x="177949" y="521551"/>
                </a:lnTo>
                <a:cubicBezTo>
                  <a:pt x="182733" y="527264"/>
                  <a:pt x="188922" y="531408"/>
                  <a:pt x="196056" y="533562"/>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3"/>
          <p:cNvSpPr/>
          <p:nvPr/>
        </p:nvSpPr>
        <p:spPr>
          <a:xfrm>
            <a:off x="8790246" y="644588"/>
            <a:ext cx="162842" cy="162842"/>
          </a:xfrm>
          <a:custGeom>
            <a:avLst/>
            <a:gdLst/>
            <a:ahLst/>
            <a:cxnLst/>
            <a:rect l="l" t="t" r="r" b="b"/>
            <a:pathLst>
              <a:path w="48178" h="48178" extrusionOk="0">
                <a:moveTo>
                  <a:pt x="48178" y="24085"/>
                </a:moveTo>
                <a:lnTo>
                  <a:pt x="31734" y="31734"/>
                </a:lnTo>
                <a:lnTo>
                  <a:pt x="24085" y="48178"/>
                </a:lnTo>
                <a:lnTo>
                  <a:pt x="16445" y="31734"/>
                </a:lnTo>
                <a:lnTo>
                  <a:pt x="0" y="24085"/>
                </a:lnTo>
                <a:lnTo>
                  <a:pt x="16445" y="16444"/>
                </a:lnTo>
                <a:lnTo>
                  <a:pt x="24085" y="0"/>
                </a:lnTo>
                <a:lnTo>
                  <a:pt x="31734" y="16444"/>
                </a:lnTo>
                <a:lnTo>
                  <a:pt x="48178" y="24085"/>
                </a:ln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3"/>
          <p:cNvSpPr/>
          <p:nvPr/>
        </p:nvSpPr>
        <p:spPr>
          <a:xfrm flipH="1">
            <a:off x="3291827" y="701728"/>
            <a:ext cx="1813235" cy="1985792"/>
          </a:xfrm>
          <a:custGeom>
            <a:avLst/>
            <a:gdLst/>
            <a:ahLst/>
            <a:cxnLst/>
            <a:rect l="l" t="t" r="r" b="b"/>
            <a:pathLst>
              <a:path w="518067" h="567369" extrusionOk="0">
                <a:moveTo>
                  <a:pt x="196048" y="533555"/>
                </a:moveTo>
                <a:cubicBezTo>
                  <a:pt x="221070" y="541117"/>
                  <a:pt x="277529" y="556680"/>
                  <a:pt x="311636" y="566014"/>
                </a:cubicBezTo>
                <a:cubicBezTo>
                  <a:pt x="328096" y="570518"/>
                  <a:pt x="345454" y="563540"/>
                  <a:pt x="354320" y="548953"/>
                </a:cubicBezTo>
                <a:lnTo>
                  <a:pt x="509603" y="282696"/>
                </a:lnTo>
                <a:cubicBezTo>
                  <a:pt x="517064" y="270427"/>
                  <a:pt x="519452" y="257010"/>
                  <a:pt x="517321" y="235024"/>
                </a:cubicBezTo>
                <a:lnTo>
                  <a:pt x="448242" y="31782"/>
                </a:lnTo>
                <a:cubicBezTo>
                  <a:pt x="443668" y="1812"/>
                  <a:pt x="406190" y="-10980"/>
                  <a:pt x="385523" y="11201"/>
                </a:cubicBezTo>
                <a:cubicBezTo>
                  <a:pt x="384891" y="11880"/>
                  <a:pt x="384282" y="12582"/>
                  <a:pt x="383689" y="13316"/>
                </a:cubicBezTo>
                <a:lnTo>
                  <a:pt x="256964" y="169309"/>
                </a:lnTo>
                <a:cubicBezTo>
                  <a:pt x="242549" y="187150"/>
                  <a:pt x="223037" y="200169"/>
                  <a:pt x="201020" y="206615"/>
                </a:cubicBezTo>
                <a:lnTo>
                  <a:pt x="27521" y="257439"/>
                </a:lnTo>
                <a:cubicBezTo>
                  <a:pt x="1048" y="265190"/>
                  <a:pt x="-8763" y="297571"/>
                  <a:pt x="8954" y="318722"/>
                </a:cubicBezTo>
                <a:lnTo>
                  <a:pt x="177949" y="521551"/>
                </a:lnTo>
                <a:cubicBezTo>
                  <a:pt x="182733" y="527264"/>
                  <a:pt x="188922" y="531408"/>
                  <a:pt x="196056" y="533562"/>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3"/>
          <p:cNvSpPr txBox="1">
            <a:spLocks noGrp="1"/>
          </p:cNvSpPr>
          <p:nvPr>
            <p:ph type="title"/>
          </p:nvPr>
        </p:nvSpPr>
        <p:spPr>
          <a:xfrm>
            <a:off x="5230375" y="2228850"/>
            <a:ext cx="3200400" cy="1645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5230375" y="1192650"/>
            <a:ext cx="1463100" cy="11886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8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a:spLocks noGrp="1"/>
          </p:cNvSpPr>
          <p:nvPr>
            <p:ph type="pic" idx="3"/>
          </p:nvPr>
        </p:nvSpPr>
        <p:spPr>
          <a:xfrm>
            <a:off x="5896" y="25"/>
            <a:ext cx="4592100" cy="5143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sp>
        <p:nvSpPr>
          <p:cNvPr id="69" name="Google Shape;69;p7"/>
          <p:cNvSpPr/>
          <p:nvPr/>
        </p:nvSpPr>
        <p:spPr>
          <a:xfrm>
            <a:off x="3956050" y="1531050"/>
            <a:ext cx="4863357" cy="4149213"/>
          </a:xfrm>
          <a:custGeom>
            <a:avLst/>
            <a:gdLst/>
            <a:ahLst/>
            <a:cxnLst/>
            <a:rect l="l" t="t" r="r" b="b"/>
            <a:pathLst>
              <a:path w="875098" h="746597" extrusionOk="0">
                <a:moveTo>
                  <a:pt x="864578" y="196471"/>
                </a:moveTo>
                <a:cubicBezTo>
                  <a:pt x="840165" y="159266"/>
                  <a:pt x="783440" y="77285"/>
                  <a:pt x="749092" y="27843"/>
                </a:cubicBezTo>
                <a:cubicBezTo>
                  <a:pt x="732514" y="3984"/>
                  <a:pt x="702232" y="-5858"/>
                  <a:pt x="674728" y="3500"/>
                </a:cubicBezTo>
                <a:lnTo>
                  <a:pt x="181174" y="181564"/>
                </a:lnTo>
                <a:cubicBezTo>
                  <a:pt x="158033" y="189439"/>
                  <a:pt x="140262" y="204338"/>
                  <a:pt x="119033" y="235378"/>
                </a:cubicBezTo>
                <a:lnTo>
                  <a:pt x="8276" y="521834"/>
                </a:lnTo>
                <a:cubicBezTo>
                  <a:pt x="-16285" y="585364"/>
                  <a:pt x="15628" y="658011"/>
                  <a:pt x="80103" y="679997"/>
                </a:cubicBezTo>
                <a:cubicBezTo>
                  <a:pt x="93121" y="684437"/>
                  <a:pt x="105928" y="686357"/>
                  <a:pt x="117308" y="684945"/>
                </a:cubicBezTo>
                <a:cubicBezTo>
                  <a:pt x="118869" y="684750"/>
                  <a:pt x="120438" y="684500"/>
                  <a:pt x="122014" y="684188"/>
                </a:cubicBezTo>
                <a:lnTo>
                  <a:pt x="387218" y="605563"/>
                </a:lnTo>
                <a:cubicBezTo>
                  <a:pt x="425524" y="598008"/>
                  <a:pt x="465226" y="602324"/>
                  <a:pt x="501011" y="617949"/>
                </a:cubicBezTo>
                <a:lnTo>
                  <a:pt x="783065" y="741084"/>
                </a:lnTo>
                <a:cubicBezTo>
                  <a:pt x="826108" y="759878"/>
                  <a:pt x="874279" y="728316"/>
                  <a:pt x="874248" y="681347"/>
                </a:cubicBezTo>
                <a:lnTo>
                  <a:pt x="875098" y="231928"/>
                </a:lnTo>
                <a:cubicBezTo>
                  <a:pt x="875098" y="219238"/>
                  <a:pt x="871539" y="207070"/>
                  <a:pt x="864578" y="1964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7"/>
          <p:cNvSpPr/>
          <p:nvPr/>
        </p:nvSpPr>
        <p:spPr>
          <a:xfrm>
            <a:off x="-433049" y="-330200"/>
            <a:ext cx="1530888" cy="1676575"/>
          </a:xfrm>
          <a:custGeom>
            <a:avLst/>
            <a:gdLst/>
            <a:ahLst/>
            <a:cxnLst/>
            <a:rect l="l" t="t" r="r" b="b"/>
            <a:pathLst>
              <a:path w="518067" h="567369" extrusionOk="0">
                <a:moveTo>
                  <a:pt x="196048" y="533555"/>
                </a:moveTo>
                <a:cubicBezTo>
                  <a:pt x="221070" y="541117"/>
                  <a:pt x="277529" y="556680"/>
                  <a:pt x="311636" y="566014"/>
                </a:cubicBezTo>
                <a:cubicBezTo>
                  <a:pt x="328096" y="570518"/>
                  <a:pt x="345454" y="563540"/>
                  <a:pt x="354320" y="548953"/>
                </a:cubicBezTo>
                <a:lnTo>
                  <a:pt x="509603" y="282696"/>
                </a:lnTo>
                <a:cubicBezTo>
                  <a:pt x="517064" y="270427"/>
                  <a:pt x="519452" y="257010"/>
                  <a:pt x="517321" y="235024"/>
                </a:cubicBezTo>
                <a:lnTo>
                  <a:pt x="448242" y="31782"/>
                </a:lnTo>
                <a:cubicBezTo>
                  <a:pt x="443668" y="1812"/>
                  <a:pt x="406190" y="-10980"/>
                  <a:pt x="385523" y="11201"/>
                </a:cubicBezTo>
                <a:cubicBezTo>
                  <a:pt x="384891" y="11880"/>
                  <a:pt x="384282" y="12582"/>
                  <a:pt x="383689" y="13316"/>
                </a:cubicBezTo>
                <a:lnTo>
                  <a:pt x="256964" y="169309"/>
                </a:lnTo>
                <a:cubicBezTo>
                  <a:pt x="242549" y="187150"/>
                  <a:pt x="223037" y="200169"/>
                  <a:pt x="201020" y="206615"/>
                </a:cubicBezTo>
                <a:lnTo>
                  <a:pt x="27521" y="257439"/>
                </a:lnTo>
                <a:cubicBezTo>
                  <a:pt x="1048" y="265190"/>
                  <a:pt x="-8763" y="297571"/>
                  <a:pt x="8954" y="318722"/>
                </a:cubicBezTo>
                <a:lnTo>
                  <a:pt x="177949" y="521551"/>
                </a:lnTo>
                <a:cubicBezTo>
                  <a:pt x="182733" y="527264"/>
                  <a:pt x="188922" y="531408"/>
                  <a:pt x="196056" y="533562"/>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7"/>
          <p:cNvSpPr/>
          <p:nvPr/>
        </p:nvSpPr>
        <p:spPr>
          <a:xfrm>
            <a:off x="427296" y="511238"/>
            <a:ext cx="162842" cy="162842"/>
          </a:xfrm>
          <a:custGeom>
            <a:avLst/>
            <a:gdLst/>
            <a:ahLst/>
            <a:cxnLst/>
            <a:rect l="l" t="t" r="r" b="b"/>
            <a:pathLst>
              <a:path w="48178" h="48178" extrusionOk="0">
                <a:moveTo>
                  <a:pt x="48178" y="24085"/>
                </a:moveTo>
                <a:lnTo>
                  <a:pt x="31734" y="31734"/>
                </a:lnTo>
                <a:lnTo>
                  <a:pt x="24085" y="48178"/>
                </a:lnTo>
                <a:lnTo>
                  <a:pt x="16445" y="31734"/>
                </a:lnTo>
                <a:lnTo>
                  <a:pt x="0" y="24085"/>
                </a:lnTo>
                <a:lnTo>
                  <a:pt x="16445" y="16444"/>
                </a:lnTo>
                <a:lnTo>
                  <a:pt x="24085" y="0"/>
                </a:lnTo>
                <a:lnTo>
                  <a:pt x="31734" y="16444"/>
                </a:lnTo>
                <a:lnTo>
                  <a:pt x="48178" y="24085"/>
                </a:ln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7"/>
          <p:cNvSpPr/>
          <p:nvPr/>
        </p:nvSpPr>
        <p:spPr>
          <a:xfrm flipH="1">
            <a:off x="3648539" y="3892427"/>
            <a:ext cx="1278302" cy="1017746"/>
          </a:xfrm>
          <a:custGeom>
            <a:avLst/>
            <a:gdLst/>
            <a:ahLst/>
            <a:cxnLst/>
            <a:rect l="l" t="t" r="r" b="b"/>
            <a:pathLst>
              <a:path w="500314" h="398335" extrusionOk="0">
                <a:moveTo>
                  <a:pt x="2756" y="280634"/>
                </a:moveTo>
                <a:cubicBezTo>
                  <a:pt x="12028" y="302136"/>
                  <a:pt x="33983" y="349792"/>
                  <a:pt x="47290" y="378544"/>
                </a:cubicBezTo>
                <a:cubicBezTo>
                  <a:pt x="53713" y="392421"/>
                  <a:pt x="68519" y="400273"/>
                  <a:pt x="83621" y="397923"/>
                </a:cubicBezTo>
                <a:lnTo>
                  <a:pt x="355654" y="350494"/>
                </a:lnTo>
                <a:cubicBezTo>
                  <a:pt x="368360" y="348520"/>
                  <a:pt x="378928" y="342408"/>
                  <a:pt x="392757" y="328251"/>
                </a:cubicBezTo>
                <a:lnTo>
                  <a:pt x="492057" y="163556"/>
                </a:lnTo>
                <a:cubicBezTo>
                  <a:pt x="509937" y="143115"/>
                  <a:pt x="497060" y="110062"/>
                  <a:pt x="469931" y="108712"/>
                </a:cubicBezTo>
                <a:cubicBezTo>
                  <a:pt x="469103" y="108673"/>
                  <a:pt x="468268" y="108657"/>
                  <a:pt x="467425" y="108673"/>
                </a:cubicBezTo>
                <a:lnTo>
                  <a:pt x="287402" y="111974"/>
                </a:lnTo>
                <a:cubicBezTo>
                  <a:pt x="266860" y="112411"/>
                  <a:pt x="246669" y="106558"/>
                  <a:pt x="229538" y="95210"/>
                </a:cubicBezTo>
                <a:lnTo>
                  <a:pt x="94524" y="5737"/>
                </a:lnTo>
                <a:cubicBezTo>
                  <a:pt x="73919" y="-7922"/>
                  <a:pt x="46080" y="4066"/>
                  <a:pt x="41827" y="28409"/>
                </a:cubicBezTo>
                <a:lnTo>
                  <a:pt x="524" y="261294"/>
                </a:lnTo>
                <a:cubicBezTo>
                  <a:pt x="-623" y="267873"/>
                  <a:pt x="110" y="274500"/>
                  <a:pt x="2756" y="280634"/>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7"/>
          <p:cNvSpPr txBox="1">
            <a:spLocks noGrp="1"/>
          </p:cNvSpPr>
          <p:nvPr>
            <p:ph type="title"/>
          </p:nvPr>
        </p:nvSpPr>
        <p:spPr>
          <a:xfrm>
            <a:off x="713225" y="1416750"/>
            <a:ext cx="3200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4" name="Google Shape;74;p7"/>
          <p:cNvSpPr txBox="1">
            <a:spLocks noGrp="1"/>
          </p:cNvSpPr>
          <p:nvPr>
            <p:ph type="subTitle" idx="1"/>
          </p:nvPr>
        </p:nvSpPr>
        <p:spPr>
          <a:xfrm>
            <a:off x="713225" y="1989450"/>
            <a:ext cx="3200400" cy="173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75" name="Google Shape;75;p7"/>
          <p:cNvSpPr>
            <a:spLocks noGrp="1"/>
          </p:cNvSpPr>
          <p:nvPr>
            <p:ph type="pic" idx="2"/>
          </p:nvPr>
        </p:nvSpPr>
        <p:spPr>
          <a:xfrm>
            <a:off x="4540250" y="-6581"/>
            <a:ext cx="4603800" cy="51567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0" name="Google Shape;80;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4"/>
        <p:cNvGrpSpPr/>
        <p:nvPr/>
      </p:nvGrpSpPr>
      <p:grpSpPr>
        <a:xfrm>
          <a:off x="0" y="0"/>
          <a:ext cx="0" cy="0"/>
          <a:chOff x="0" y="0"/>
          <a:chExt cx="0" cy="0"/>
        </a:xfrm>
      </p:grpSpPr>
      <p:sp>
        <p:nvSpPr>
          <p:cNvPr id="85" name="Google Shape;85;p11"/>
          <p:cNvSpPr/>
          <p:nvPr/>
        </p:nvSpPr>
        <p:spPr>
          <a:xfrm rot="10800000" flipH="1">
            <a:off x="3555325" y="-1431990"/>
            <a:ext cx="3062843" cy="2613090"/>
          </a:xfrm>
          <a:custGeom>
            <a:avLst/>
            <a:gdLst/>
            <a:ahLst/>
            <a:cxnLst/>
            <a:rect l="l" t="t" r="r" b="b"/>
            <a:pathLst>
              <a:path w="875098" h="746597" extrusionOk="0">
                <a:moveTo>
                  <a:pt x="864578" y="196471"/>
                </a:moveTo>
                <a:cubicBezTo>
                  <a:pt x="840165" y="159266"/>
                  <a:pt x="783440" y="77285"/>
                  <a:pt x="749092" y="27843"/>
                </a:cubicBezTo>
                <a:cubicBezTo>
                  <a:pt x="732514" y="3984"/>
                  <a:pt x="702232" y="-5858"/>
                  <a:pt x="674728" y="3500"/>
                </a:cubicBezTo>
                <a:lnTo>
                  <a:pt x="181174" y="181564"/>
                </a:lnTo>
                <a:cubicBezTo>
                  <a:pt x="158033" y="189439"/>
                  <a:pt x="140262" y="204338"/>
                  <a:pt x="119033" y="235378"/>
                </a:cubicBezTo>
                <a:lnTo>
                  <a:pt x="8276" y="521834"/>
                </a:lnTo>
                <a:cubicBezTo>
                  <a:pt x="-16285" y="585364"/>
                  <a:pt x="15628" y="658011"/>
                  <a:pt x="80103" y="679997"/>
                </a:cubicBezTo>
                <a:cubicBezTo>
                  <a:pt x="93121" y="684437"/>
                  <a:pt x="105928" y="686357"/>
                  <a:pt x="117308" y="684945"/>
                </a:cubicBezTo>
                <a:cubicBezTo>
                  <a:pt x="118869" y="684750"/>
                  <a:pt x="120438" y="684500"/>
                  <a:pt x="122014" y="684188"/>
                </a:cubicBezTo>
                <a:lnTo>
                  <a:pt x="387218" y="605563"/>
                </a:lnTo>
                <a:cubicBezTo>
                  <a:pt x="425524" y="598008"/>
                  <a:pt x="465226" y="602324"/>
                  <a:pt x="501011" y="617949"/>
                </a:cubicBezTo>
                <a:lnTo>
                  <a:pt x="783065" y="741084"/>
                </a:lnTo>
                <a:cubicBezTo>
                  <a:pt x="826108" y="759878"/>
                  <a:pt x="874279" y="728316"/>
                  <a:pt x="874248" y="681347"/>
                </a:cubicBezTo>
                <a:lnTo>
                  <a:pt x="875098" y="231928"/>
                </a:lnTo>
                <a:cubicBezTo>
                  <a:pt x="875098" y="219238"/>
                  <a:pt x="871539" y="207070"/>
                  <a:pt x="864578" y="1964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1"/>
          <p:cNvSpPr/>
          <p:nvPr/>
        </p:nvSpPr>
        <p:spPr>
          <a:xfrm>
            <a:off x="5181583" y="4088476"/>
            <a:ext cx="162842" cy="162842"/>
          </a:xfrm>
          <a:custGeom>
            <a:avLst/>
            <a:gdLst/>
            <a:ahLst/>
            <a:cxnLst/>
            <a:rect l="l" t="t" r="r" b="b"/>
            <a:pathLst>
              <a:path w="48178" h="48178" extrusionOk="0">
                <a:moveTo>
                  <a:pt x="48178" y="24085"/>
                </a:moveTo>
                <a:lnTo>
                  <a:pt x="31734" y="31734"/>
                </a:lnTo>
                <a:lnTo>
                  <a:pt x="24085" y="48178"/>
                </a:lnTo>
                <a:lnTo>
                  <a:pt x="16445" y="31734"/>
                </a:lnTo>
                <a:lnTo>
                  <a:pt x="0" y="24085"/>
                </a:lnTo>
                <a:lnTo>
                  <a:pt x="16445" y="16444"/>
                </a:lnTo>
                <a:lnTo>
                  <a:pt x="24085" y="0"/>
                </a:lnTo>
                <a:lnTo>
                  <a:pt x="31734" y="16444"/>
                </a:lnTo>
                <a:lnTo>
                  <a:pt x="48178" y="24085"/>
                </a:ln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1"/>
          <p:cNvSpPr/>
          <p:nvPr/>
        </p:nvSpPr>
        <p:spPr>
          <a:xfrm>
            <a:off x="8681509" y="647647"/>
            <a:ext cx="162842" cy="162842"/>
          </a:xfrm>
          <a:custGeom>
            <a:avLst/>
            <a:gdLst/>
            <a:ahLst/>
            <a:cxnLst/>
            <a:rect l="l" t="t" r="r" b="b"/>
            <a:pathLst>
              <a:path w="48178" h="48178" extrusionOk="0">
                <a:moveTo>
                  <a:pt x="48178" y="24093"/>
                </a:moveTo>
                <a:lnTo>
                  <a:pt x="31734" y="31734"/>
                </a:lnTo>
                <a:lnTo>
                  <a:pt x="24085" y="48178"/>
                </a:lnTo>
                <a:lnTo>
                  <a:pt x="16444" y="31734"/>
                </a:lnTo>
                <a:lnTo>
                  <a:pt x="0" y="24093"/>
                </a:lnTo>
                <a:lnTo>
                  <a:pt x="16444" y="16452"/>
                </a:lnTo>
                <a:lnTo>
                  <a:pt x="24085" y="0"/>
                </a:lnTo>
                <a:lnTo>
                  <a:pt x="31734" y="16452"/>
                </a:lnTo>
                <a:lnTo>
                  <a:pt x="48178" y="24093"/>
                </a:ln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1"/>
          <p:cNvSpPr/>
          <p:nvPr/>
        </p:nvSpPr>
        <p:spPr>
          <a:xfrm>
            <a:off x="3844517" y="4195564"/>
            <a:ext cx="2096438" cy="1856010"/>
          </a:xfrm>
          <a:custGeom>
            <a:avLst/>
            <a:gdLst/>
            <a:ahLst/>
            <a:cxnLst/>
            <a:rect l="l" t="t" r="r" b="b"/>
            <a:pathLst>
              <a:path w="363965" h="322224" extrusionOk="0">
                <a:moveTo>
                  <a:pt x="43896" y="257165"/>
                </a:moveTo>
                <a:cubicBezTo>
                  <a:pt x="56649" y="269996"/>
                  <a:pt x="85925" y="298038"/>
                  <a:pt x="103626" y="314935"/>
                </a:cubicBezTo>
                <a:cubicBezTo>
                  <a:pt x="112172" y="323091"/>
                  <a:pt x="125034" y="324543"/>
                  <a:pt x="135227" y="318580"/>
                </a:cubicBezTo>
                <a:lnTo>
                  <a:pt x="317326" y="207465"/>
                </a:lnTo>
                <a:cubicBezTo>
                  <a:pt x="325904" y="202446"/>
                  <a:pt x="331765" y="195063"/>
                  <a:pt x="337697" y="180968"/>
                </a:cubicBezTo>
                <a:lnTo>
                  <a:pt x="362438" y="34473"/>
                </a:lnTo>
                <a:cubicBezTo>
                  <a:pt x="369501" y="14719"/>
                  <a:pt x="350887" y="-5393"/>
                  <a:pt x="331000" y="1319"/>
                </a:cubicBezTo>
                <a:cubicBezTo>
                  <a:pt x="330392" y="1522"/>
                  <a:pt x="329791" y="1748"/>
                  <a:pt x="329190" y="2005"/>
                </a:cubicBezTo>
                <a:lnTo>
                  <a:pt x="200724" y="55351"/>
                </a:lnTo>
                <a:cubicBezTo>
                  <a:pt x="186083" y="61477"/>
                  <a:pt x="169911" y="62991"/>
                  <a:pt x="154388" y="59682"/>
                </a:cubicBezTo>
                <a:lnTo>
                  <a:pt x="32010" y="33599"/>
                </a:lnTo>
                <a:cubicBezTo>
                  <a:pt x="13333" y="29619"/>
                  <a:pt x="-3283" y="46110"/>
                  <a:pt x="557" y="64818"/>
                </a:cubicBezTo>
                <a:lnTo>
                  <a:pt x="36810" y="243905"/>
                </a:lnTo>
                <a:cubicBezTo>
                  <a:pt x="37848" y="248954"/>
                  <a:pt x="40252" y="253520"/>
                  <a:pt x="43889" y="257173"/>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1"/>
          <p:cNvSpPr/>
          <p:nvPr/>
        </p:nvSpPr>
        <p:spPr>
          <a:xfrm>
            <a:off x="7538931" y="148792"/>
            <a:ext cx="2191513" cy="1661305"/>
          </a:xfrm>
          <a:custGeom>
            <a:avLst/>
            <a:gdLst/>
            <a:ahLst/>
            <a:cxnLst/>
            <a:rect l="l" t="t" r="r" b="b"/>
            <a:pathLst>
              <a:path w="376387" h="285325" extrusionOk="0">
                <a:moveTo>
                  <a:pt x="374067" y="36778"/>
                </a:moveTo>
                <a:cubicBezTo>
                  <a:pt x="373950" y="29231"/>
                  <a:pt x="368799" y="22706"/>
                  <a:pt x="361486" y="20841"/>
                </a:cubicBezTo>
                <a:lnTo>
                  <a:pt x="220595" y="517"/>
                </a:lnTo>
                <a:cubicBezTo>
                  <a:pt x="215483" y="-786"/>
                  <a:pt x="210051" y="408"/>
                  <a:pt x="205954" y="3725"/>
                </a:cubicBezTo>
                <a:lnTo>
                  <a:pt x="6192" y="165665"/>
                </a:lnTo>
                <a:cubicBezTo>
                  <a:pt x="-4399" y="174250"/>
                  <a:pt x="-793" y="191225"/>
                  <a:pt x="12365" y="194768"/>
                </a:cubicBezTo>
                <a:lnTo>
                  <a:pt x="56166" y="206554"/>
                </a:lnTo>
                <a:cubicBezTo>
                  <a:pt x="64587" y="208817"/>
                  <a:pt x="69839" y="217176"/>
                  <a:pt x="68247" y="225745"/>
                </a:cubicBezTo>
                <a:lnTo>
                  <a:pt x="60817" y="265542"/>
                </a:lnTo>
                <a:cubicBezTo>
                  <a:pt x="58538" y="277733"/>
                  <a:pt x="69878" y="288066"/>
                  <a:pt x="81804" y="284671"/>
                </a:cubicBezTo>
                <a:lnTo>
                  <a:pt x="364257" y="208177"/>
                </a:lnTo>
                <a:cubicBezTo>
                  <a:pt x="371523" y="206109"/>
                  <a:pt x="376502" y="199420"/>
                  <a:pt x="376385" y="191857"/>
                </a:cubicBezTo>
                <a:lnTo>
                  <a:pt x="374059" y="36762"/>
                </a:ln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1"/>
          <p:cNvSpPr/>
          <p:nvPr/>
        </p:nvSpPr>
        <p:spPr>
          <a:xfrm>
            <a:off x="-955245" y="675850"/>
            <a:ext cx="2285993" cy="1855810"/>
          </a:xfrm>
          <a:custGeom>
            <a:avLst/>
            <a:gdLst/>
            <a:ahLst/>
            <a:cxnLst/>
            <a:rect l="l" t="t" r="r" b="b"/>
            <a:pathLst>
              <a:path w="695359" h="564505" extrusionOk="0">
                <a:moveTo>
                  <a:pt x="693055" y="306042"/>
                </a:moveTo>
                <a:lnTo>
                  <a:pt x="379571" y="8393"/>
                </a:lnTo>
                <a:cubicBezTo>
                  <a:pt x="375333" y="1104"/>
                  <a:pt x="366357" y="-1940"/>
                  <a:pt x="358560" y="1275"/>
                </a:cubicBezTo>
                <a:lnTo>
                  <a:pt x="85224" y="51905"/>
                </a:lnTo>
                <a:cubicBezTo>
                  <a:pt x="72619" y="57102"/>
                  <a:pt x="71066" y="74335"/>
                  <a:pt x="82547" y="81695"/>
                </a:cubicBezTo>
                <a:lnTo>
                  <a:pt x="206454" y="159063"/>
                </a:lnTo>
                <a:cubicBezTo>
                  <a:pt x="217615" y="166220"/>
                  <a:pt x="216530" y="182868"/>
                  <a:pt x="204534" y="188518"/>
                </a:cubicBezTo>
                <a:lnTo>
                  <a:pt x="9682" y="280309"/>
                </a:lnTo>
                <a:cubicBezTo>
                  <a:pt x="152" y="284797"/>
                  <a:pt x="-2977" y="296832"/>
                  <a:pt x="3165" y="305394"/>
                </a:cubicBezTo>
                <a:lnTo>
                  <a:pt x="151181" y="558454"/>
                </a:lnTo>
                <a:cubicBezTo>
                  <a:pt x="155966" y="565127"/>
                  <a:pt x="161609" y="565158"/>
                  <a:pt x="172246" y="563800"/>
                </a:cubicBezTo>
                <a:lnTo>
                  <a:pt x="407098" y="537256"/>
                </a:lnTo>
                <a:cubicBezTo>
                  <a:pt x="429778" y="534923"/>
                  <a:pt x="451241" y="525869"/>
                  <a:pt x="468732" y="511243"/>
                </a:cubicBezTo>
                <a:lnTo>
                  <a:pt x="685843" y="329698"/>
                </a:lnTo>
                <a:cubicBezTo>
                  <a:pt x="694678" y="325421"/>
                  <a:pt x="698003" y="314525"/>
                  <a:pt x="693070" y="306042"/>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1"/>
          <p:cNvSpPr/>
          <p:nvPr/>
        </p:nvSpPr>
        <p:spPr>
          <a:xfrm>
            <a:off x="3638598" y="4894758"/>
            <a:ext cx="604574" cy="74022"/>
          </a:xfrm>
          <a:custGeom>
            <a:avLst/>
            <a:gdLst/>
            <a:ahLst/>
            <a:cxnLst/>
            <a:rect l="l" t="t" r="r" b="b"/>
            <a:pathLst>
              <a:path w="178868" h="21900" extrusionOk="0">
                <a:moveTo>
                  <a:pt x="0" y="21900"/>
                </a:moveTo>
                <a:cubicBezTo>
                  <a:pt x="22353" y="21900"/>
                  <a:pt x="24374" y="0"/>
                  <a:pt x="44713" y="0"/>
                </a:cubicBezTo>
                <a:cubicBezTo>
                  <a:pt x="65052" y="0"/>
                  <a:pt x="67058" y="21900"/>
                  <a:pt x="89411" y="21900"/>
                </a:cubicBezTo>
                <a:cubicBezTo>
                  <a:pt x="111764" y="21900"/>
                  <a:pt x="114495" y="0"/>
                  <a:pt x="134140" y="0"/>
                </a:cubicBezTo>
                <a:cubicBezTo>
                  <a:pt x="153784" y="0"/>
                  <a:pt x="156500" y="21900"/>
                  <a:pt x="178869" y="2190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1"/>
          <p:cNvSpPr/>
          <p:nvPr/>
        </p:nvSpPr>
        <p:spPr>
          <a:xfrm>
            <a:off x="188100" y="1522335"/>
            <a:ext cx="162842" cy="162842"/>
          </a:xfrm>
          <a:custGeom>
            <a:avLst/>
            <a:gdLst/>
            <a:ahLst/>
            <a:cxnLst/>
            <a:rect l="l" t="t" r="r" b="b"/>
            <a:pathLst>
              <a:path w="48178" h="48178" extrusionOk="0">
                <a:moveTo>
                  <a:pt x="48178" y="24085"/>
                </a:moveTo>
                <a:lnTo>
                  <a:pt x="31734" y="31734"/>
                </a:lnTo>
                <a:lnTo>
                  <a:pt x="24085" y="48178"/>
                </a:lnTo>
                <a:lnTo>
                  <a:pt x="16445" y="31734"/>
                </a:lnTo>
                <a:lnTo>
                  <a:pt x="0" y="24085"/>
                </a:lnTo>
                <a:lnTo>
                  <a:pt x="16445" y="16444"/>
                </a:lnTo>
                <a:lnTo>
                  <a:pt x="24085" y="0"/>
                </a:lnTo>
                <a:lnTo>
                  <a:pt x="31734" y="16444"/>
                </a:lnTo>
                <a:lnTo>
                  <a:pt x="48178" y="24085"/>
                </a:ln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1"/>
          <p:cNvSpPr/>
          <p:nvPr/>
        </p:nvSpPr>
        <p:spPr>
          <a:xfrm>
            <a:off x="7716322" y="1452918"/>
            <a:ext cx="742329" cy="90878"/>
          </a:xfrm>
          <a:custGeom>
            <a:avLst/>
            <a:gdLst/>
            <a:ahLst/>
            <a:cxnLst/>
            <a:rect l="l" t="t" r="r" b="b"/>
            <a:pathLst>
              <a:path w="219624" h="26887" extrusionOk="0">
                <a:moveTo>
                  <a:pt x="0" y="26887"/>
                </a:moveTo>
                <a:cubicBezTo>
                  <a:pt x="27449" y="26887"/>
                  <a:pt x="29924" y="0"/>
                  <a:pt x="54899" y="0"/>
                </a:cubicBezTo>
                <a:cubicBezTo>
                  <a:pt x="79874" y="0"/>
                  <a:pt x="82340" y="26887"/>
                  <a:pt x="109781" y="26887"/>
                </a:cubicBezTo>
                <a:cubicBezTo>
                  <a:pt x="137223" y="26887"/>
                  <a:pt x="140579" y="0"/>
                  <a:pt x="164703" y="0"/>
                </a:cubicBezTo>
                <a:cubicBezTo>
                  <a:pt x="188828" y="0"/>
                  <a:pt x="192160" y="26887"/>
                  <a:pt x="219625" y="26887"/>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1"/>
          <p:cNvSpPr/>
          <p:nvPr/>
        </p:nvSpPr>
        <p:spPr>
          <a:xfrm rot="10800000" flipH="1">
            <a:off x="-654725" y="4195586"/>
            <a:ext cx="3062843" cy="2613090"/>
          </a:xfrm>
          <a:custGeom>
            <a:avLst/>
            <a:gdLst/>
            <a:ahLst/>
            <a:cxnLst/>
            <a:rect l="l" t="t" r="r" b="b"/>
            <a:pathLst>
              <a:path w="875098" h="746597" extrusionOk="0">
                <a:moveTo>
                  <a:pt x="864578" y="196471"/>
                </a:moveTo>
                <a:cubicBezTo>
                  <a:pt x="840165" y="159266"/>
                  <a:pt x="783440" y="77285"/>
                  <a:pt x="749092" y="27843"/>
                </a:cubicBezTo>
                <a:cubicBezTo>
                  <a:pt x="732514" y="3984"/>
                  <a:pt x="702232" y="-5858"/>
                  <a:pt x="674728" y="3500"/>
                </a:cubicBezTo>
                <a:lnTo>
                  <a:pt x="181174" y="181564"/>
                </a:lnTo>
                <a:cubicBezTo>
                  <a:pt x="158033" y="189439"/>
                  <a:pt x="140262" y="204338"/>
                  <a:pt x="119033" y="235378"/>
                </a:cubicBezTo>
                <a:lnTo>
                  <a:pt x="8276" y="521834"/>
                </a:lnTo>
                <a:cubicBezTo>
                  <a:pt x="-16285" y="585364"/>
                  <a:pt x="15628" y="658011"/>
                  <a:pt x="80103" y="679997"/>
                </a:cubicBezTo>
                <a:cubicBezTo>
                  <a:pt x="93121" y="684437"/>
                  <a:pt x="105928" y="686357"/>
                  <a:pt x="117308" y="684945"/>
                </a:cubicBezTo>
                <a:cubicBezTo>
                  <a:pt x="118869" y="684750"/>
                  <a:pt x="120438" y="684500"/>
                  <a:pt x="122014" y="684188"/>
                </a:cubicBezTo>
                <a:lnTo>
                  <a:pt x="387218" y="605563"/>
                </a:lnTo>
                <a:cubicBezTo>
                  <a:pt x="425524" y="598008"/>
                  <a:pt x="465226" y="602324"/>
                  <a:pt x="501011" y="617949"/>
                </a:cubicBezTo>
                <a:lnTo>
                  <a:pt x="783065" y="741084"/>
                </a:lnTo>
                <a:cubicBezTo>
                  <a:pt x="826108" y="759878"/>
                  <a:pt x="874279" y="728316"/>
                  <a:pt x="874248" y="681347"/>
                </a:cubicBezTo>
                <a:lnTo>
                  <a:pt x="875098" y="231928"/>
                </a:lnTo>
                <a:cubicBezTo>
                  <a:pt x="875098" y="219238"/>
                  <a:pt x="871539" y="207070"/>
                  <a:pt x="864578" y="1964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1"/>
          <p:cNvSpPr txBox="1">
            <a:spLocks noGrp="1"/>
          </p:cNvSpPr>
          <p:nvPr>
            <p:ph type="title" hasCustomPrompt="1"/>
          </p:nvPr>
        </p:nvSpPr>
        <p:spPr>
          <a:xfrm>
            <a:off x="1284000" y="1878269"/>
            <a:ext cx="6576000" cy="1005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6" name="Google Shape;96;p11"/>
          <p:cNvSpPr txBox="1">
            <a:spLocks noGrp="1"/>
          </p:cNvSpPr>
          <p:nvPr>
            <p:ph type="subTitle" idx="1"/>
          </p:nvPr>
        </p:nvSpPr>
        <p:spPr>
          <a:xfrm>
            <a:off x="1284000" y="2768131"/>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8"/>
        <p:cNvGrpSpPr/>
        <p:nvPr/>
      </p:nvGrpSpPr>
      <p:grpSpPr>
        <a:xfrm>
          <a:off x="0" y="0"/>
          <a:ext cx="0" cy="0"/>
          <a:chOff x="0" y="0"/>
          <a:chExt cx="0" cy="0"/>
        </a:xfrm>
      </p:grpSpPr>
      <p:sp>
        <p:nvSpPr>
          <p:cNvPr id="99" name="Google Shape;99;p13"/>
          <p:cNvSpPr/>
          <p:nvPr/>
        </p:nvSpPr>
        <p:spPr>
          <a:xfrm rot="10800000">
            <a:off x="-114631" y="3203656"/>
            <a:ext cx="2181182" cy="1860893"/>
          </a:xfrm>
          <a:custGeom>
            <a:avLst/>
            <a:gdLst/>
            <a:ahLst/>
            <a:cxnLst/>
            <a:rect l="l" t="t" r="r" b="b"/>
            <a:pathLst>
              <a:path w="875098" h="746597" extrusionOk="0">
                <a:moveTo>
                  <a:pt x="864578" y="196471"/>
                </a:moveTo>
                <a:cubicBezTo>
                  <a:pt x="840165" y="159266"/>
                  <a:pt x="783440" y="77285"/>
                  <a:pt x="749092" y="27843"/>
                </a:cubicBezTo>
                <a:cubicBezTo>
                  <a:pt x="732514" y="3984"/>
                  <a:pt x="702232" y="-5858"/>
                  <a:pt x="674728" y="3500"/>
                </a:cubicBezTo>
                <a:lnTo>
                  <a:pt x="181174" y="181564"/>
                </a:lnTo>
                <a:cubicBezTo>
                  <a:pt x="158033" y="189439"/>
                  <a:pt x="140262" y="204338"/>
                  <a:pt x="119033" y="235378"/>
                </a:cubicBezTo>
                <a:lnTo>
                  <a:pt x="8276" y="521834"/>
                </a:lnTo>
                <a:cubicBezTo>
                  <a:pt x="-16285" y="585364"/>
                  <a:pt x="15628" y="658011"/>
                  <a:pt x="80103" y="679997"/>
                </a:cubicBezTo>
                <a:cubicBezTo>
                  <a:pt x="93121" y="684437"/>
                  <a:pt x="105928" y="686357"/>
                  <a:pt x="117308" y="684945"/>
                </a:cubicBezTo>
                <a:cubicBezTo>
                  <a:pt x="118869" y="684750"/>
                  <a:pt x="120438" y="684500"/>
                  <a:pt x="122014" y="684188"/>
                </a:cubicBezTo>
                <a:lnTo>
                  <a:pt x="387218" y="605563"/>
                </a:lnTo>
                <a:cubicBezTo>
                  <a:pt x="425524" y="598008"/>
                  <a:pt x="465226" y="602324"/>
                  <a:pt x="501011" y="617949"/>
                </a:cubicBezTo>
                <a:lnTo>
                  <a:pt x="783065" y="741084"/>
                </a:lnTo>
                <a:cubicBezTo>
                  <a:pt x="826108" y="759878"/>
                  <a:pt x="874279" y="728316"/>
                  <a:pt x="874248" y="681347"/>
                </a:cubicBezTo>
                <a:lnTo>
                  <a:pt x="875098" y="231928"/>
                </a:lnTo>
                <a:cubicBezTo>
                  <a:pt x="875098" y="219238"/>
                  <a:pt x="871539" y="207070"/>
                  <a:pt x="864578" y="1964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3"/>
          <p:cNvSpPr/>
          <p:nvPr/>
        </p:nvSpPr>
        <p:spPr>
          <a:xfrm>
            <a:off x="-555527" y="2942301"/>
            <a:ext cx="2899647" cy="2353986"/>
          </a:xfrm>
          <a:custGeom>
            <a:avLst/>
            <a:gdLst/>
            <a:ahLst/>
            <a:cxnLst/>
            <a:rect l="l" t="t" r="r" b="b"/>
            <a:pathLst>
              <a:path w="695359" h="564505" extrusionOk="0">
                <a:moveTo>
                  <a:pt x="693055" y="306042"/>
                </a:moveTo>
                <a:lnTo>
                  <a:pt x="379571" y="8393"/>
                </a:lnTo>
                <a:cubicBezTo>
                  <a:pt x="375333" y="1104"/>
                  <a:pt x="366357" y="-1940"/>
                  <a:pt x="358560" y="1275"/>
                </a:cubicBezTo>
                <a:lnTo>
                  <a:pt x="85224" y="51905"/>
                </a:lnTo>
                <a:cubicBezTo>
                  <a:pt x="72619" y="57102"/>
                  <a:pt x="71066" y="74335"/>
                  <a:pt x="82547" y="81695"/>
                </a:cubicBezTo>
                <a:lnTo>
                  <a:pt x="206454" y="159063"/>
                </a:lnTo>
                <a:cubicBezTo>
                  <a:pt x="217615" y="166220"/>
                  <a:pt x="216530" y="182868"/>
                  <a:pt x="204534" y="188518"/>
                </a:cubicBezTo>
                <a:lnTo>
                  <a:pt x="9682" y="280309"/>
                </a:lnTo>
                <a:cubicBezTo>
                  <a:pt x="152" y="284797"/>
                  <a:pt x="-2977" y="296832"/>
                  <a:pt x="3165" y="305394"/>
                </a:cubicBezTo>
                <a:lnTo>
                  <a:pt x="151181" y="558454"/>
                </a:lnTo>
                <a:cubicBezTo>
                  <a:pt x="155966" y="565127"/>
                  <a:pt x="161609" y="565158"/>
                  <a:pt x="172246" y="563800"/>
                </a:cubicBezTo>
                <a:lnTo>
                  <a:pt x="407098" y="537256"/>
                </a:lnTo>
                <a:cubicBezTo>
                  <a:pt x="429778" y="534923"/>
                  <a:pt x="451241" y="525869"/>
                  <a:pt x="468732" y="511243"/>
                </a:cubicBezTo>
                <a:lnTo>
                  <a:pt x="685843" y="329698"/>
                </a:lnTo>
                <a:cubicBezTo>
                  <a:pt x="694678" y="325421"/>
                  <a:pt x="698003" y="314525"/>
                  <a:pt x="693070" y="306042"/>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3"/>
          <p:cNvSpPr/>
          <p:nvPr/>
        </p:nvSpPr>
        <p:spPr>
          <a:xfrm>
            <a:off x="141546" y="3203638"/>
            <a:ext cx="162842" cy="162842"/>
          </a:xfrm>
          <a:custGeom>
            <a:avLst/>
            <a:gdLst/>
            <a:ahLst/>
            <a:cxnLst/>
            <a:rect l="l" t="t" r="r" b="b"/>
            <a:pathLst>
              <a:path w="48178" h="48178" extrusionOk="0">
                <a:moveTo>
                  <a:pt x="48178" y="24085"/>
                </a:moveTo>
                <a:lnTo>
                  <a:pt x="31734" y="31734"/>
                </a:lnTo>
                <a:lnTo>
                  <a:pt x="24085" y="48178"/>
                </a:lnTo>
                <a:lnTo>
                  <a:pt x="16445" y="31734"/>
                </a:lnTo>
                <a:lnTo>
                  <a:pt x="0" y="24085"/>
                </a:lnTo>
                <a:lnTo>
                  <a:pt x="16445" y="16444"/>
                </a:lnTo>
                <a:lnTo>
                  <a:pt x="24085" y="0"/>
                </a:lnTo>
                <a:lnTo>
                  <a:pt x="31734" y="16444"/>
                </a:lnTo>
                <a:lnTo>
                  <a:pt x="48178" y="24085"/>
                </a:ln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3"/>
          <p:cNvSpPr/>
          <p:nvPr/>
        </p:nvSpPr>
        <p:spPr>
          <a:xfrm>
            <a:off x="1031048" y="3982796"/>
            <a:ext cx="604574" cy="74022"/>
          </a:xfrm>
          <a:custGeom>
            <a:avLst/>
            <a:gdLst/>
            <a:ahLst/>
            <a:cxnLst/>
            <a:rect l="l" t="t" r="r" b="b"/>
            <a:pathLst>
              <a:path w="178868" h="21900" extrusionOk="0">
                <a:moveTo>
                  <a:pt x="0" y="21900"/>
                </a:moveTo>
                <a:cubicBezTo>
                  <a:pt x="22353" y="21900"/>
                  <a:pt x="24374" y="0"/>
                  <a:pt x="44713" y="0"/>
                </a:cubicBezTo>
                <a:cubicBezTo>
                  <a:pt x="65052" y="0"/>
                  <a:pt x="67058" y="21900"/>
                  <a:pt x="89411" y="21900"/>
                </a:cubicBezTo>
                <a:cubicBezTo>
                  <a:pt x="111764" y="21900"/>
                  <a:pt x="114495" y="0"/>
                  <a:pt x="134140" y="0"/>
                </a:cubicBezTo>
                <a:cubicBezTo>
                  <a:pt x="153784" y="0"/>
                  <a:pt x="156500" y="21900"/>
                  <a:pt x="178869" y="2190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4" name="Google Shape;104;p13"/>
          <p:cNvSpPr txBox="1">
            <a:spLocks noGrp="1"/>
          </p:cNvSpPr>
          <p:nvPr>
            <p:ph type="title" idx="2" hasCustomPrompt="1"/>
          </p:nvPr>
        </p:nvSpPr>
        <p:spPr>
          <a:xfrm>
            <a:off x="3164525" y="1557083"/>
            <a:ext cx="914400" cy="548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5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title" idx="3" hasCustomPrompt="1"/>
          </p:nvPr>
        </p:nvSpPr>
        <p:spPr>
          <a:xfrm>
            <a:off x="3164525" y="2990491"/>
            <a:ext cx="914400" cy="548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5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4" hasCustomPrompt="1"/>
          </p:nvPr>
        </p:nvSpPr>
        <p:spPr>
          <a:xfrm>
            <a:off x="5863800" y="1557083"/>
            <a:ext cx="914400" cy="548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5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title" idx="5" hasCustomPrompt="1"/>
          </p:nvPr>
        </p:nvSpPr>
        <p:spPr>
          <a:xfrm>
            <a:off x="5863800" y="2990491"/>
            <a:ext cx="914400" cy="548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5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1"/>
          </p:nvPr>
        </p:nvSpPr>
        <p:spPr>
          <a:xfrm>
            <a:off x="3164525" y="2027059"/>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9" name="Google Shape;109;p13"/>
          <p:cNvSpPr txBox="1">
            <a:spLocks noGrp="1"/>
          </p:cNvSpPr>
          <p:nvPr>
            <p:ph type="subTitle" idx="6"/>
          </p:nvPr>
        </p:nvSpPr>
        <p:spPr>
          <a:xfrm>
            <a:off x="5863775" y="2027038"/>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0" name="Google Shape;110;p13"/>
          <p:cNvSpPr txBox="1">
            <a:spLocks noGrp="1"/>
          </p:cNvSpPr>
          <p:nvPr>
            <p:ph type="subTitle" idx="7"/>
          </p:nvPr>
        </p:nvSpPr>
        <p:spPr>
          <a:xfrm>
            <a:off x="3164525" y="3460425"/>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1" name="Google Shape;111;p13"/>
          <p:cNvSpPr txBox="1">
            <a:spLocks noGrp="1"/>
          </p:cNvSpPr>
          <p:nvPr>
            <p:ph type="subTitle" idx="8"/>
          </p:nvPr>
        </p:nvSpPr>
        <p:spPr>
          <a:xfrm>
            <a:off x="5863803" y="3460425"/>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2" name="Google Shape;112;p13"/>
          <p:cNvSpPr/>
          <p:nvPr/>
        </p:nvSpPr>
        <p:spPr>
          <a:xfrm>
            <a:off x="7930629" y="-1105726"/>
            <a:ext cx="2964394" cy="2529097"/>
          </a:xfrm>
          <a:custGeom>
            <a:avLst/>
            <a:gdLst/>
            <a:ahLst/>
            <a:cxnLst/>
            <a:rect l="l" t="t" r="r" b="b"/>
            <a:pathLst>
              <a:path w="875098" h="746597" extrusionOk="0">
                <a:moveTo>
                  <a:pt x="864578" y="196471"/>
                </a:moveTo>
                <a:cubicBezTo>
                  <a:pt x="840165" y="159266"/>
                  <a:pt x="783440" y="77285"/>
                  <a:pt x="749092" y="27843"/>
                </a:cubicBezTo>
                <a:cubicBezTo>
                  <a:pt x="732514" y="3984"/>
                  <a:pt x="702232" y="-5858"/>
                  <a:pt x="674728" y="3500"/>
                </a:cubicBezTo>
                <a:lnTo>
                  <a:pt x="181174" y="181564"/>
                </a:lnTo>
                <a:cubicBezTo>
                  <a:pt x="158033" y="189439"/>
                  <a:pt x="140262" y="204338"/>
                  <a:pt x="119033" y="235378"/>
                </a:cubicBezTo>
                <a:lnTo>
                  <a:pt x="8276" y="521834"/>
                </a:lnTo>
                <a:cubicBezTo>
                  <a:pt x="-16285" y="585364"/>
                  <a:pt x="15628" y="658011"/>
                  <a:pt x="80103" y="679997"/>
                </a:cubicBezTo>
                <a:cubicBezTo>
                  <a:pt x="93121" y="684437"/>
                  <a:pt x="105928" y="686357"/>
                  <a:pt x="117308" y="684945"/>
                </a:cubicBezTo>
                <a:cubicBezTo>
                  <a:pt x="118869" y="684750"/>
                  <a:pt x="120438" y="684500"/>
                  <a:pt x="122014" y="684188"/>
                </a:cubicBezTo>
                <a:lnTo>
                  <a:pt x="387218" y="605563"/>
                </a:lnTo>
                <a:cubicBezTo>
                  <a:pt x="425524" y="598008"/>
                  <a:pt x="465226" y="602324"/>
                  <a:pt x="501011" y="617949"/>
                </a:cubicBezTo>
                <a:lnTo>
                  <a:pt x="783065" y="741084"/>
                </a:lnTo>
                <a:cubicBezTo>
                  <a:pt x="826108" y="759878"/>
                  <a:pt x="874279" y="728316"/>
                  <a:pt x="874248" y="681347"/>
                </a:cubicBezTo>
                <a:lnTo>
                  <a:pt x="875098" y="231928"/>
                </a:lnTo>
                <a:cubicBezTo>
                  <a:pt x="875098" y="219238"/>
                  <a:pt x="871539" y="207070"/>
                  <a:pt x="864578" y="1964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19"/>
        <p:cNvGrpSpPr/>
        <p:nvPr/>
      </p:nvGrpSpPr>
      <p:grpSpPr>
        <a:xfrm>
          <a:off x="0" y="0"/>
          <a:ext cx="0" cy="0"/>
          <a:chOff x="0" y="0"/>
          <a:chExt cx="0" cy="0"/>
        </a:xfrm>
      </p:grpSpPr>
      <p:sp>
        <p:nvSpPr>
          <p:cNvPr id="120" name="Google Shape;12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 name="Google Shape;121;p15"/>
          <p:cNvSpPr/>
          <p:nvPr/>
        </p:nvSpPr>
        <p:spPr>
          <a:xfrm rot="10800000">
            <a:off x="7792079" y="-1194526"/>
            <a:ext cx="2964394" cy="2529097"/>
          </a:xfrm>
          <a:custGeom>
            <a:avLst/>
            <a:gdLst/>
            <a:ahLst/>
            <a:cxnLst/>
            <a:rect l="l" t="t" r="r" b="b"/>
            <a:pathLst>
              <a:path w="875098" h="746597" extrusionOk="0">
                <a:moveTo>
                  <a:pt x="864578" y="196471"/>
                </a:moveTo>
                <a:cubicBezTo>
                  <a:pt x="840165" y="159266"/>
                  <a:pt x="783440" y="77285"/>
                  <a:pt x="749092" y="27843"/>
                </a:cubicBezTo>
                <a:cubicBezTo>
                  <a:pt x="732514" y="3984"/>
                  <a:pt x="702232" y="-5858"/>
                  <a:pt x="674728" y="3500"/>
                </a:cubicBezTo>
                <a:lnTo>
                  <a:pt x="181174" y="181564"/>
                </a:lnTo>
                <a:cubicBezTo>
                  <a:pt x="158033" y="189439"/>
                  <a:pt x="140262" y="204338"/>
                  <a:pt x="119033" y="235378"/>
                </a:cubicBezTo>
                <a:lnTo>
                  <a:pt x="8276" y="521834"/>
                </a:lnTo>
                <a:cubicBezTo>
                  <a:pt x="-16285" y="585364"/>
                  <a:pt x="15628" y="658011"/>
                  <a:pt x="80103" y="679997"/>
                </a:cubicBezTo>
                <a:cubicBezTo>
                  <a:pt x="93121" y="684437"/>
                  <a:pt x="105928" y="686357"/>
                  <a:pt x="117308" y="684945"/>
                </a:cubicBezTo>
                <a:cubicBezTo>
                  <a:pt x="118869" y="684750"/>
                  <a:pt x="120438" y="684500"/>
                  <a:pt x="122014" y="684188"/>
                </a:cubicBezTo>
                <a:lnTo>
                  <a:pt x="387218" y="605563"/>
                </a:lnTo>
                <a:cubicBezTo>
                  <a:pt x="425524" y="598008"/>
                  <a:pt x="465226" y="602324"/>
                  <a:pt x="501011" y="617949"/>
                </a:cubicBezTo>
                <a:lnTo>
                  <a:pt x="783065" y="741084"/>
                </a:lnTo>
                <a:cubicBezTo>
                  <a:pt x="826108" y="759878"/>
                  <a:pt x="874279" y="728316"/>
                  <a:pt x="874248" y="681347"/>
                </a:cubicBezTo>
                <a:lnTo>
                  <a:pt x="875098" y="231928"/>
                </a:lnTo>
                <a:cubicBezTo>
                  <a:pt x="875098" y="219238"/>
                  <a:pt x="871539" y="207070"/>
                  <a:pt x="864578" y="1964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5"/>
          <p:cNvSpPr/>
          <p:nvPr/>
        </p:nvSpPr>
        <p:spPr>
          <a:xfrm rot="10800000">
            <a:off x="-731700" y="4342498"/>
            <a:ext cx="1755781" cy="1425375"/>
          </a:xfrm>
          <a:custGeom>
            <a:avLst/>
            <a:gdLst/>
            <a:ahLst/>
            <a:cxnLst/>
            <a:rect l="l" t="t" r="r" b="b"/>
            <a:pathLst>
              <a:path w="695359" h="564505" extrusionOk="0">
                <a:moveTo>
                  <a:pt x="693055" y="306042"/>
                </a:moveTo>
                <a:lnTo>
                  <a:pt x="379571" y="8393"/>
                </a:lnTo>
                <a:cubicBezTo>
                  <a:pt x="375333" y="1104"/>
                  <a:pt x="366357" y="-1940"/>
                  <a:pt x="358560" y="1275"/>
                </a:cubicBezTo>
                <a:lnTo>
                  <a:pt x="85224" y="51905"/>
                </a:lnTo>
                <a:cubicBezTo>
                  <a:pt x="72619" y="57102"/>
                  <a:pt x="71066" y="74335"/>
                  <a:pt x="82547" y="81695"/>
                </a:cubicBezTo>
                <a:lnTo>
                  <a:pt x="206454" y="159063"/>
                </a:lnTo>
                <a:cubicBezTo>
                  <a:pt x="217615" y="166220"/>
                  <a:pt x="216530" y="182868"/>
                  <a:pt x="204534" y="188518"/>
                </a:cubicBezTo>
                <a:lnTo>
                  <a:pt x="9682" y="280309"/>
                </a:lnTo>
                <a:cubicBezTo>
                  <a:pt x="152" y="284797"/>
                  <a:pt x="-2977" y="296832"/>
                  <a:pt x="3165" y="305394"/>
                </a:cubicBezTo>
                <a:lnTo>
                  <a:pt x="151181" y="558454"/>
                </a:lnTo>
                <a:cubicBezTo>
                  <a:pt x="155966" y="565127"/>
                  <a:pt x="161609" y="565158"/>
                  <a:pt x="172246" y="563800"/>
                </a:cubicBezTo>
                <a:lnTo>
                  <a:pt x="407098" y="537256"/>
                </a:lnTo>
                <a:cubicBezTo>
                  <a:pt x="429778" y="534923"/>
                  <a:pt x="451241" y="525869"/>
                  <a:pt x="468732" y="511243"/>
                </a:cubicBezTo>
                <a:lnTo>
                  <a:pt x="685843" y="329698"/>
                </a:lnTo>
                <a:cubicBezTo>
                  <a:pt x="694678" y="325421"/>
                  <a:pt x="698003" y="314525"/>
                  <a:pt x="693070" y="306042"/>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5"/>
          <p:cNvSpPr/>
          <p:nvPr/>
        </p:nvSpPr>
        <p:spPr>
          <a:xfrm>
            <a:off x="580298" y="4719383"/>
            <a:ext cx="604574" cy="74022"/>
          </a:xfrm>
          <a:custGeom>
            <a:avLst/>
            <a:gdLst/>
            <a:ahLst/>
            <a:cxnLst/>
            <a:rect l="l" t="t" r="r" b="b"/>
            <a:pathLst>
              <a:path w="178868" h="21900" extrusionOk="0">
                <a:moveTo>
                  <a:pt x="0" y="21900"/>
                </a:moveTo>
                <a:cubicBezTo>
                  <a:pt x="22353" y="21900"/>
                  <a:pt x="24374" y="0"/>
                  <a:pt x="44713" y="0"/>
                </a:cubicBezTo>
                <a:cubicBezTo>
                  <a:pt x="65052" y="0"/>
                  <a:pt x="67058" y="21900"/>
                  <a:pt x="89411" y="21900"/>
                </a:cubicBezTo>
                <a:cubicBezTo>
                  <a:pt x="111764" y="21900"/>
                  <a:pt x="114495" y="0"/>
                  <a:pt x="134140" y="0"/>
                </a:cubicBezTo>
                <a:cubicBezTo>
                  <a:pt x="153784" y="0"/>
                  <a:pt x="156500" y="21900"/>
                  <a:pt x="178869" y="2190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5"/>
          <p:cNvSpPr/>
          <p:nvPr/>
        </p:nvSpPr>
        <p:spPr>
          <a:xfrm>
            <a:off x="140963" y="4833273"/>
            <a:ext cx="162842" cy="162842"/>
          </a:xfrm>
          <a:custGeom>
            <a:avLst/>
            <a:gdLst/>
            <a:ahLst/>
            <a:cxnLst/>
            <a:rect l="l" t="t" r="r" b="b"/>
            <a:pathLst>
              <a:path w="48178" h="48178" extrusionOk="0">
                <a:moveTo>
                  <a:pt x="48178" y="24085"/>
                </a:moveTo>
                <a:lnTo>
                  <a:pt x="31734" y="31734"/>
                </a:lnTo>
                <a:lnTo>
                  <a:pt x="24085" y="48178"/>
                </a:lnTo>
                <a:lnTo>
                  <a:pt x="16445" y="31734"/>
                </a:lnTo>
                <a:lnTo>
                  <a:pt x="0" y="24085"/>
                </a:lnTo>
                <a:lnTo>
                  <a:pt x="16445" y="16444"/>
                </a:lnTo>
                <a:lnTo>
                  <a:pt x="24085" y="0"/>
                </a:lnTo>
                <a:lnTo>
                  <a:pt x="31734" y="16444"/>
                </a:lnTo>
                <a:lnTo>
                  <a:pt x="48178" y="24085"/>
                </a:ln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3000"/>
              <a:buFont typeface="Atkinson Hyperlegible"/>
              <a:buNone/>
              <a:defRPr sz="3000" b="1">
                <a:solidFill>
                  <a:schemeClr val="accent4"/>
                </a:solidFill>
                <a:latin typeface="Atkinson Hyperlegible"/>
                <a:ea typeface="Atkinson Hyperlegible"/>
                <a:cs typeface="Atkinson Hyperlegible"/>
                <a:sym typeface="Atkinson Hyperlegible"/>
              </a:defRPr>
            </a:lvl1pPr>
            <a:lvl2pPr lvl="1" rtl="0">
              <a:spcBef>
                <a:spcPts val="0"/>
              </a:spcBef>
              <a:spcAft>
                <a:spcPts val="0"/>
              </a:spcAft>
              <a:buClr>
                <a:schemeClr val="accent4"/>
              </a:buClr>
              <a:buSzPts val="3000"/>
              <a:buFont typeface="Atkinson Hyperlegible"/>
              <a:buNone/>
              <a:defRPr sz="3000" b="1">
                <a:solidFill>
                  <a:schemeClr val="accent4"/>
                </a:solidFill>
                <a:latin typeface="Atkinson Hyperlegible"/>
                <a:ea typeface="Atkinson Hyperlegible"/>
                <a:cs typeface="Atkinson Hyperlegible"/>
                <a:sym typeface="Atkinson Hyperlegible"/>
              </a:defRPr>
            </a:lvl2pPr>
            <a:lvl3pPr lvl="2" rtl="0">
              <a:spcBef>
                <a:spcPts val="0"/>
              </a:spcBef>
              <a:spcAft>
                <a:spcPts val="0"/>
              </a:spcAft>
              <a:buClr>
                <a:schemeClr val="accent4"/>
              </a:buClr>
              <a:buSzPts val="3000"/>
              <a:buFont typeface="Atkinson Hyperlegible"/>
              <a:buNone/>
              <a:defRPr sz="3000" b="1">
                <a:solidFill>
                  <a:schemeClr val="accent4"/>
                </a:solidFill>
                <a:latin typeface="Atkinson Hyperlegible"/>
                <a:ea typeface="Atkinson Hyperlegible"/>
                <a:cs typeface="Atkinson Hyperlegible"/>
                <a:sym typeface="Atkinson Hyperlegible"/>
              </a:defRPr>
            </a:lvl3pPr>
            <a:lvl4pPr lvl="3" rtl="0">
              <a:spcBef>
                <a:spcPts val="0"/>
              </a:spcBef>
              <a:spcAft>
                <a:spcPts val="0"/>
              </a:spcAft>
              <a:buClr>
                <a:schemeClr val="accent4"/>
              </a:buClr>
              <a:buSzPts val="3000"/>
              <a:buFont typeface="Atkinson Hyperlegible"/>
              <a:buNone/>
              <a:defRPr sz="3000" b="1">
                <a:solidFill>
                  <a:schemeClr val="accent4"/>
                </a:solidFill>
                <a:latin typeface="Atkinson Hyperlegible"/>
                <a:ea typeface="Atkinson Hyperlegible"/>
                <a:cs typeface="Atkinson Hyperlegible"/>
                <a:sym typeface="Atkinson Hyperlegible"/>
              </a:defRPr>
            </a:lvl4pPr>
            <a:lvl5pPr lvl="4" rtl="0">
              <a:spcBef>
                <a:spcPts val="0"/>
              </a:spcBef>
              <a:spcAft>
                <a:spcPts val="0"/>
              </a:spcAft>
              <a:buClr>
                <a:schemeClr val="accent4"/>
              </a:buClr>
              <a:buSzPts val="3000"/>
              <a:buFont typeface="Atkinson Hyperlegible"/>
              <a:buNone/>
              <a:defRPr sz="3000" b="1">
                <a:solidFill>
                  <a:schemeClr val="accent4"/>
                </a:solidFill>
                <a:latin typeface="Atkinson Hyperlegible"/>
                <a:ea typeface="Atkinson Hyperlegible"/>
                <a:cs typeface="Atkinson Hyperlegible"/>
                <a:sym typeface="Atkinson Hyperlegible"/>
              </a:defRPr>
            </a:lvl5pPr>
            <a:lvl6pPr lvl="5" rtl="0">
              <a:spcBef>
                <a:spcPts val="0"/>
              </a:spcBef>
              <a:spcAft>
                <a:spcPts val="0"/>
              </a:spcAft>
              <a:buClr>
                <a:schemeClr val="accent4"/>
              </a:buClr>
              <a:buSzPts val="3000"/>
              <a:buFont typeface="Atkinson Hyperlegible"/>
              <a:buNone/>
              <a:defRPr sz="3000" b="1">
                <a:solidFill>
                  <a:schemeClr val="accent4"/>
                </a:solidFill>
                <a:latin typeface="Atkinson Hyperlegible"/>
                <a:ea typeface="Atkinson Hyperlegible"/>
                <a:cs typeface="Atkinson Hyperlegible"/>
                <a:sym typeface="Atkinson Hyperlegible"/>
              </a:defRPr>
            </a:lvl6pPr>
            <a:lvl7pPr lvl="6" rtl="0">
              <a:spcBef>
                <a:spcPts val="0"/>
              </a:spcBef>
              <a:spcAft>
                <a:spcPts val="0"/>
              </a:spcAft>
              <a:buClr>
                <a:schemeClr val="accent4"/>
              </a:buClr>
              <a:buSzPts val="3000"/>
              <a:buFont typeface="Atkinson Hyperlegible"/>
              <a:buNone/>
              <a:defRPr sz="3000" b="1">
                <a:solidFill>
                  <a:schemeClr val="accent4"/>
                </a:solidFill>
                <a:latin typeface="Atkinson Hyperlegible"/>
                <a:ea typeface="Atkinson Hyperlegible"/>
                <a:cs typeface="Atkinson Hyperlegible"/>
                <a:sym typeface="Atkinson Hyperlegible"/>
              </a:defRPr>
            </a:lvl7pPr>
            <a:lvl8pPr lvl="7" rtl="0">
              <a:spcBef>
                <a:spcPts val="0"/>
              </a:spcBef>
              <a:spcAft>
                <a:spcPts val="0"/>
              </a:spcAft>
              <a:buClr>
                <a:schemeClr val="accent4"/>
              </a:buClr>
              <a:buSzPts val="3000"/>
              <a:buFont typeface="Atkinson Hyperlegible"/>
              <a:buNone/>
              <a:defRPr sz="3000" b="1">
                <a:solidFill>
                  <a:schemeClr val="accent4"/>
                </a:solidFill>
                <a:latin typeface="Atkinson Hyperlegible"/>
                <a:ea typeface="Atkinson Hyperlegible"/>
                <a:cs typeface="Atkinson Hyperlegible"/>
                <a:sym typeface="Atkinson Hyperlegible"/>
              </a:defRPr>
            </a:lvl8pPr>
            <a:lvl9pPr lvl="8" rtl="0">
              <a:spcBef>
                <a:spcPts val="0"/>
              </a:spcBef>
              <a:spcAft>
                <a:spcPts val="0"/>
              </a:spcAft>
              <a:buClr>
                <a:schemeClr val="accent4"/>
              </a:buClr>
              <a:buSzPts val="3000"/>
              <a:buFont typeface="Atkinson Hyperlegible"/>
              <a:buNone/>
              <a:defRPr sz="3000" b="1">
                <a:solidFill>
                  <a:schemeClr val="accent4"/>
                </a:solidFill>
                <a:latin typeface="Atkinson Hyperlegible"/>
                <a:ea typeface="Atkinson Hyperlegible"/>
                <a:cs typeface="Atkinson Hyperlegible"/>
                <a:sym typeface="Atkinson Hyperlegibl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4"/>
              </a:buClr>
              <a:buSzPts val="1200"/>
              <a:buFont typeface="Atkinson Hyperlegible"/>
              <a:buChar char="●"/>
              <a:defRPr sz="1200">
                <a:solidFill>
                  <a:schemeClr val="accent4"/>
                </a:solidFill>
                <a:latin typeface="Atkinson Hyperlegible"/>
                <a:ea typeface="Atkinson Hyperlegible"/>
                <a:cs typeface="Atkinson Hyperlegible"/>
                <a:sym typeface="Atkinson Hyperlegible"/>
              </a:defRPr>
            </a:lvl1pPr>
            <a:lvl2pPr marL="914400" lvl="1" indent="-304800">
              <a:lnSpc>
                <a:spcPct val="100000"/>
              </a:lnSpc>
              <a:spcBef>
                <a:spcPts val="0"/>
              </a:spcBef>
              <a:spcAft>
                <a:spcPts val="0"/>
              </a:spcAft>
              <a:buClr>
                <a:schemeClr val="accent4"/>
              </a:buClr>
              <a:buSzPts val="1200"/>
              <a:buFont typeface="Atkinson Hyperlegible"/>
              <a:buChar char="○"/>
              <a:defRPr sz="1200">
                <a:solidFill>
                  <a:schemeClr val="accent4"/>
                </a:solidFill>
                <a:latin typeface="Atkinson Hyperlegible"/>
                <a:ea typeface="Atkinson Hyperlegible"/>
                <a:cs typeface="Atkinson Hyperlegible"/>
                <a:sym typeface="Atkinson Hyperlegible"/>
              </a:defRPr>
            </a:lvl2pPr>
            <a:lvl3pPr marL="1371600" lvl="2" indent="-304800">
              <a:lnSpc>
                <a:spcPct val="100000"/>
              </a:lnSpc>
              <a:spcBef>
                <a:spcPts val="0"/>
              </a:spcBef>
              <a:spcAft>
                <a:spcPts val="0"/>
              </a:spcAft>
              <a:buClr>
                <a:schemeClr val="accent4"/>
              </a:buClr>
              <a:buSzPts val="1200"/>
              <a:buFont typeface="Atkinson Hyperlegible"/>
              <a:buChar char="■"/>
              <a:defRPr sz="1200">
                <a:solidFill>
                  <a:schemeClr val="accent4"/>
                </a:solidFill>
                <a:latin typeface="Atkinson Hyperlegible"/>
                <a:ea typeface="Atkinson Hyperlegible"/>
                <a:cs typeface="Atkinson Hyperlegible"/>
                <a:sym typeface="Atkinson Hyperlegible"/>
              </a:defRPr>
            </a:lvl3pPr>
            <a:lvl4pPr marL="1828800" lvl="3" indent="-304800">
              <a:lnSpc>
                <a:spcPct val="100000"/>
              </a:lnSpc>
              <a:spcBef>
                <a:spcPts val="0"/>
              </a:spcBef>
              <a:spcAft>
                <a:spcPts val="0"/>
              </a:spcAft>
              <a:buClr>
                <a:schemeClr val="accent4"/>
              </a:buClr>
              <a:buSzPts val="1200"/>
              <a:buFont typeface="Atkinson Hyperlegible"/>
              <a:buChar char="●"/>
              <a:defRPr sz="1200">
                <a:solidFill>
                  <a:schemeClr val="accent4"/>
                </a:solidFill>
                <a:latin typeface="Atkinson Hyperlegible"/>
                <a:ea typeface="Atkinson Hyperlegible"/>
                <a:cs typeface="Atkinson Hyperlegible"/>
                <a:sym typeface="Atkinson Hyperlegible"/>
              </a:defRPr>
            </a:lvl4pPr>
            <a:lvl5pPr marL="2286000" lvl="4" indent="-304800">
              <a:lnSpc>
                <a:spcPct val="100000"/>
              </a:lnSpc>
              <a:spcBef>
                <a:spcPts val="0"/>
              </a:spcBef>
              <a:spcAft>
                <a:spcPts val="0"/>
              </a:spcAft>
              <a:buClr>
                <a:schemeClr val="accent4"/>
              </a:buClr>
              <a:buSzPts val="1200"/>
              <a:buFont typeface="Atkinson Hyperlegible"/>
              <a:buChar char="○"/>
              <a:defRPr sz="1200">
                <a:solidFill>
                  <a:schemeClr val="accent4"/>
                </a:solidFill>
                <a:latin typeface="Atkinson Hyperlegible"/>
                <a:ea typeface="Atkinson Hyperlegible"/>
                <a:cs typeface="Atkinson Hyperlegible"/>
                <a:sym typeface="Atkinson Hyperlegible"/>
              </a:defRPr>
            </a:lvl5pPr>
            <a:lvl6pPr marL="2743200" lvl="5" indent="-304800">
              <a:lnSpc>
                <a:spcPct val="100000"/>
              </a:lnSpc>
              <a:spcBef>
                <a:spcPts val="0"/>
              </a:spcBef>
              <a:spcAft>
                <a:spcPts val="0"/>
              </a:spcAft>
              <a:buClr>
                <a:schemeClr val="accent4"/>
              </a:buClr>
              <a:buSzPts val="1200"/>
              <a:buFont typeface="Atkinson Hyperlegible"/>
              <a:buChar char="■"/>
              <a:defRPr sz="1200">
                <a:solidFill>
                  <a:schemeClr val="accent4"/>
                </a:solidFill>
                <a:latin typeface="Atkinson Hyperlegible"/>
                <a:ea typeface="Atkinson Hyperlegible"/>
                <a:cs typeface="Atkinson Hyperlegible"/>
                <a:sym typeface="Atkinson Hyperlegible"/>
              </a:defRPr>
            </a:lvl6pPr>
            <a:lvl7pPr marL="3200400" lvl="6" indent="-304800">
              <a:lnSpc>
                <a:spcPct val="100000"/>
              </a:lnSpc>
              <a:spcBef>
                <a:spcPts val="0"/>
              </a:spcBef>
              <a:spcAft>
                <a:spcPts val="0"/>
              </a:spcAft>
              <a:buClr>
                <a:schemeClr val="accent4"/>
              </a:buClr>
              <a:buSzPts val="1200"/>
              <a:buFont typeface="Atkinson Hyperlegible"/>
              <a:buChar char="●"/>
              <a:defRPr sz="1200">
                <a:solidFill>
                  <a:schemeClr val="accent4"/>
                </a:solidFill>
                <a:latin typeface="Atkinson Hyperlegible"/>
                <a:ea typeface="Atkinson Hyperlegible"/>
                <a:cs typeface="Atkinson Hyperlegible"/>
                <a:sym typeface="Atkinson Hyperlegible"/>
              </a:defRPr>
            </a:lvl7pPr>
            <a:lvl8pPr marL="3657600" lvl="7" indent="-304800">
              <a:lnSpc>
                <a:spcPct val="100000"/>
              </a:lnSpc>
              <a:spcBef>
                <a:spcPts val="0"/>
              </a:spcBef>
              <a:spcAft>
                <a:spcPts val="0"/>
              </a:spcAft>
              <a:buClr>
                <a:schemeClr val="accent4"/>
              </a:buClr>
              <a:buSzPts val="1200"/>
              <a:buFont typeface="Atkinson Hyperlegible"/>
              <a:buChar char="○"/>
              <a:defRPr sz="1200">
                <a:solidFill>
                  <a:schemeClr val="accent4"/>
                </a:solidFill>
                <a:latin typeface="Atkinson Hyperlegible"/>
                <a:ea typeface="Atkinson Hyperlegible"/>
                <a:cs typeface="Atkinson Hyperlegible"/>
                <a:sym typeface="Atkinson Hyperlegible"/>
              </a:defRPr>
            </a:lvl8pPr>
            <a:lvl9pPr marL="4114800" lvl="8" indent="-304800">
              <a:lnSpc>
                <a:spcPct val="100000"/>
              </a:lnSpc>
              <a:spcBef>
                <a:spcPts val="0"/>
              </a:spcBef>
              <a:spcAft>
                <a:spcPts val="0"/>
              </a:spcAft>
              <a:buClr>
                <a:schemeClr val="accent4"/>
              </a:buClr>
              <a:buSzPts val="1200"/>
              <a:buFont typeface="Atkinson Hyperlegible"/>
              <a:buChar char="■"/>
              <a:defRPr sz="1200">
                <a:solidFill>
                  <a:schemeClr val="accent4"/>
                </a:solidFill>
                <a:latin typeface="Atkinson Hyperlegible"/>
                <a:ea typeface="Atkinson Hyperlegible"/>
                <a:cs typeface="Atkinson Hyperlegible"/>
                <a:sym typeface="Atkinson Hyperlegibl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7" r:id="rId6"/>
    <p:sldLayoutId id="2147483658" r:id="rId7"/>
    <p:sldLayoutId id="2147483659" r:id="rId8"/>
    <p:sldLayoutId id="2147483661" r:id="rId9"/>
    <p:sldLayoutId id="2147483662" r:id="rId10"/>
    <p:sldLayoutId id="2147483665" r:id="rId11"/>
    <p:sldLayoutId id="2147483666" r:id="rId12"/>
    <p:sldLayoutId id="2147483667" r:id="rId13"/>
    <p:sldLayoutId id="2147483668"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524481" y="491257"/>
            <a:ext cx="3805784" cy="310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Détectez des faux billets avec Python</a:t>
            </a:r>
            <a:endParaRPr dirty="0"/>
          </a:p>
        </p:txBody>
      </p:sp>
      <p:sp>
        <p:nvSpPr>
          <p:cNvPr id="208" name="Google Shape;208;p26"/>
          <p:cNvSpPr txBox="1">
            <a:spLocks noGrp="1"/>
          </p:cNvSpPr>
          <p:nvPr>
            <p:ph type="subTitle" idx="1"/>
          </p:nvPr>
        </p:nvSpPr>
        <p:spPr>
          <a:xfrm>
            <a:off x="524481" y="3897419"/>
            <a:ext cx="2442455" cy="8107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Kévin Maure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02.03.2025</a:t>
            </a:r>
            <a:endParaRPr dirty="0"/>
          </a:p>
        </p:txBody>
      </p:sp>
      <p:sp>
        <p:nvSpPr>
          <p:cNvPr id="209" name="Google Shape;209;p26"/>
          <p:cNvSpPr/>
          <p:nvPr/>
        </p:nvSpPr>
        <p:spPr>
          <a:xfrm>
            <a:off x="4624992" y="1071392"/>
            <a:ext cx="3482890" cy="2971456"/>
          </a:xfrm>
          <a:custGeom>
            <a:avLst/>
            <a:gdLst/>
            <a:ahLst/>
            <a:cxnLst/>
            <a:rect l="l" t="t" r="r" b="b"/>
            <a:pathLst>
              <a:path w="875098" h="746597" extrusionOk="0">
                <a:moveTo>
                  <a:pt x="864578" y="196471"/>
                </a:moveTo>
                <a:cubicBezTo>
                  <a:pt x="840165" y="159266"/>
                  <a:pt x="783440" y="77285"/>
                  <a:pt x="749092" y="27843"/>
                </a:cubicBezTo>
                <a:cubicBezTo>
                  <a:pt x="732514" y="3984"/>
                  <a:pt x="702232" y="-5858"/>
                  <a:pt x="674728" y="3500"/>
                </a:cubicBezTo>
                <a:lnTo>
                  <a:pt x="181174" y="181564"/>
                </a:lnTo>
                <a:cubicBezTo>
                  <a:pt x="158033" y="189439"/>
                  <a:pt x="140262" y="204338"/>
                  <a:pt x="119033" y="235378"/>
                </a:cubicBezTo>
                <a:lnTo>
                  <a:pt x="8276" y="521834"/>
                </a:lnTo>
                <a:cubicBezTo>
                  <a:pt x="-16285" y="585364"/>
                  <a:pt x="15628" y="658011"/>
                  <a:pt x="80103" y="679997"/>
                </a:cubicBezTo>
                <a:cubicBezTo>
                  <a:pt x="93121" y="684437"/>
                  <a:pt x="105928" y="686357"/>
                  <a:pt x="117308" y="684945"/>
                </a:cubicBezTo>
                <a:cubicBezTo>
                  <a:pt x="118869" y="684750"/>
                  <a:pt x="120438" y="684500"/>
                  <a:pt x="122014" y="684188"/>
                </a:cubicBezTo>
                <a:lnTo>
                  <a:pt x="387218" y="605563"/>
                </a:lnTo>
                <a:cubicBezTo>
                  <a:pt x="425524" y="598008"/>
                  <a:pt x="465226" y="602324"/>
                  <a:pt x="501011" y="617949"/>
                </a:cubicBezTo>
                <a:lnTo>
                  <a:pt x="783065" y="741084"/>
                </a:lnTo>
                <a:cubicBezTo>
                  <a:pt x="826108" y="759878"/>
                  <a:pt x="874279" y="728316"/>
                  <a:pt x="874248" y="681347"/>
                </a:cubicBezTo>
                <a:lnTo>
                  <a:pt x="875098" y="231928"/>
                </a:lnTo>
                <a:cubicBezTo>
                  <a:pt x="875098" y="219238"/>
                  <a:pt x="871539" y="207070"/>
                  <a:pt x="864578" y="1964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0" name="Google Shape;210;p26"/>
          <p:cNvGrpSpPr/>
          <p:nvPr/>
        </p:nvGrpSpPr>
        <p:grpSpPr>
          <a:xfrm>
            <a:off x="7470122" y="2150901"/>
            <a:ext cx="812433" cy="812433"/>
            <a:chOff x="8264723" y="1282331"/>
            <a:chExt cx="657947" cy="657947"/>
          </a:xfrm>
        </p:grpSpPr>
        <p:sp>
          <p:nvSpPr>
            <p:cNvPr id="211" name="Google Shape;211;p26"/>
            <p:cNvSpPr/>
            <p:nvPr/>
          </p:nvSpPr>
          <p:spPr>
            <a:xfrm>
              <a:off x="8264723" y="1282331"/>
              <a:ext cx="657947" cy="657947"/>
            </a:xfrm>
            <a:custGeom>
              <a:avLst/>
              <a:gdLst/>
              <a:ahLst/>
              <a:cxnLst/>
              <a:rect l="l" t="t" r="r" b="b"/>
              <a:pathLst>
                <a:path w="240346" h="240346" extrusionOk="0">
                  <a:moveTo>
                    <a:pt x="0" y="0"/>
                  </a:moveTo>
                  <a:lnTo>
                    <a:pt x="240346" y="0"/>
                  </a:lnTo>
                  <a:lnTo>
                    <a:pt x="240346" y="240346"/>
                  </a:lnTo>
                  <a:lnTo>
                    <a:pt x="0" y="24034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26"/>
            <p:cNvSpPr/>
            <p:nvPr/>
          </p:nvSpPr>
          <p:spPr>
            <a:xfrm>
              <a:off x="8333848" y="1566477"/>
              <a:ext cx="58520" cy="79905"/>
            </a:xfrm>
            <a:custGeom>
              <a:avLst/>
              <a:gdLst/>
              <a:ahLst/>
              <a:cxnLst/>
              <a:rect l="l" t="t" r="r" b="b"/>
              <a:pathLst>
                <a:path w="21377" h="29189" extrusionOk="0">
                  <a:moveTo>
                    <a:pt x="0" y="0"/>
                  </a:moveTo>
                  <a:lnTo>
                    <a:pt x="21377" y="0"/>
                  </a:lnTo>
                  <a:lnTo>
                    <a:pt x="21377" y="29190"/>
                  </a:lnTo>
                  <a:lnTo>
                    <a:pt x="0" y="2919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26"/>
            <p:cNvSpPr/>
            <p:nvPr/>
          </p:nvSpPr>
          <p:spPr>
            <a:xfrm>
              <a:off x="8333848" y="1646417"/>
              <a:ext cx="58520" cy="224486"/>
            </a:xfrm>
            <a:custGeom>
              <a:avLst/>
              <a:gdLst/>
              <a:ahLst/>
              <a:cxnLst/>
              <a:rect l="l" t="t" r="r" b="b"/>
              <a:pathLst>
                <a:path w="21377" h="82004" extrusionOk="0">
                  <a:moveTo>
                    <a:pt x="0" y="0"/>
                  </a:moveTo>
                  <a:lnTo>
                    <a:pt x="21377" y="0"/>
                  </a:lnTo>
                  <a:lnTo>
                    <a:pt x="21377" y="82004"/>
                  </a:lnTo>
                  <a:lnTo>
                    <a:pt x="0" y="8200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26"/>
            <p:cNvSpPr/>
            <p:nvPr/>
          </p:nvSpPr>
          <p:spPr>
            <a:xfrm>
              <a:off x="8448946" y="1450459"/>
              <a:ext cx="58520" cy="79905"/>
            </a:xfrm>
            <a:custGeom>
              <a:avLst/>
              <a:gdLst/>
              <a:ahLst/>
              <a:cxnLst/>
              <a:rect l="l" t="t" r="r" b="b"/>
              <a:pathLst>
                <a:path w="21377" h="29189" extrusionOk="0">
                  <a:moveTo>
                    <a:pt x="0" y="0"/>
                  </a:moveTo>
                  <a:lnTo>
                    <a:pt x="21377" y="0"/>
                  </a:lnTo>
                  <a:lnTo>
                    <a:pt x="21377" y="29190"/>
                  </a:lnTo>
                  <a:lnTo>
                    <a:pt x="0" y="2919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26"/>
            <p:cNvSpPr/>
            <p:nvPr/>
          </p:nvSpPr>
          <p:spPr>
            <a:xfrm>
              <a:off x="8448946" y="1530377"/>
              <a:ext cx="58520" cy="340477"/>
            </a:xfrm>
            <a:custGeom>
              <a:avLst/>
              <a:gdLst/>
              <a:ahLst/>
              <a:cxnLst/>
              <a:rect l="l" t="t" r="r" b="b"/>
              <a:pathLst>
                <a:path w="21377" h="124375" extrusionOk="0">
                  <a:moveTo>
                    <a:pt x="0" y="0"/>
                  </a:moveTo>
                  <a:lnTo>
                    <a:pt x="21377" y="0"/>
                  </a:lnTo>
                  <a:lnTo>
                    <a:pt x="21377" y="124376"/>
                  </a:lnTo>
                  <a:lnTo>
                    <a:pt x="0" y="12437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26"/>
            <p:cNvSpPr/>
            <p:nvPr/>
          </p:nvSpPr>
          <p:spPr>
            <a:xfrm>
              <a:off x="8677904" y="1351261"/>
              <a:ext cx="58520" cy="79905"/>
            </a:xfrm>
            <a:custGeom>
              <a:avLst/>
              <a:gdLst/>
              <a:ahLst/>
              <a:cxnLst/>
              <a:rect l="l" t="t" r="r" b="b"/>
              <a:pathLst>
                <a:path w="21377" h="29189" extrusionOk="0">
                  <a:moveTo>
                    <a:pt x="0" y="0"/>
                  </a:moveTo>
                  <a:lnTo>
                    <a:pt x="21377" y="0"/>
                  </a:lnTo>
                  <a:lnTo>
                    <a:pt x="21377" y="29190"/>
                  </a:lnTo>
                  <a:lnTo>
                    <a:pt x="0" y="2919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26"/>
            <p:cNvSpPr/>
            <p:nvPr/>
          </p:nvSpPr>
          <p:spPr>
            <a:xfrm>
              <a:off x="8677904" y="1431201"/>
              <a:ext cx="58520" cy="440253"/>
            </a:xfrm>
            <a:custGeom>
              <a:avLst/>
              <a:gdLst/>
              <a:ahLst/>
              <a:cxnLst/>
              <a:rect l="l" t="t" r="r" b="b"/>
              <a:pathLst>
                <a:path w="21377" h="160823" extrusionOk="0">
                  <a:moveTo>
                    <a:pt x="0" y="0"/>
                  </a:moveTo>
                  <a:lnTo>
                    <a:pt x="21377" y="0"/>
                  </a:lnTo>
                  <a:lnTo>
                    <a:pt x="21377" y="160824"/>
                  </a:lnTo>
                  <a:lnTo>
                    <a:pt x="0" y="16082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26"/>
            <p:cNvSpPr/>
            <p:nvPr/>
          </p:nvSpPr>
          <p:spPr>
            <a:xfrm>
              <a:off x="8563127" y="1522191"/>
              <a:ext cx="58520" cy="79905"/>
            </a:xfrm>
            <a:custGeom>
              <a:avLst/>
              <a:gdLst/>
              <a:ahLst/>
              <a:cxnLst/>
              <a:rect l="l" t="t" r="r" b="b"/>
              <a:pathLst>
                <a:path w="21377" h="29189" extrusionOk="0">
                  <a:moveTo>
                    <a:pt x="0" y="0"/>
                  </a:moveTo>
                  <a:lnTo>
                    <a:pt x="21377" y="0"/>
                  </a:lnTo>
                  <a:lnTo>
                    <a:pt x="21377" y="29190"/>
                  </a:lnTo>
                  <a:lnTo>
                    <a:pt x="0" y="2919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26"/>
            <p:cNvSpPr/>
            <p:nvPr/>
          </p:nvSpPr>
          <p:spPr>
            <a:xfrm>
              <a:off x="8563127" y="1602128"/>
              <a:ext cx="58520" cy="268135"/>
            </a:xfrm>
            <a:custGeom>
              <a:avLst/>
              <a:gdLst/>
              <a:ahLst/>
              <a:cxnLst/>
              <a:rect l="l" t="t" r="r" b="b"/>
              <a:pathLst>
                <a:path w="21377" h="97949" extrusionOk="0">
                  <a:moveTo>
                    <a:pt x="0" y="0"/>
                  </a:moveTo>
                  <a:lnTo>
                    <a:pt x="21377" y="0"/>
                  </a:lnTo>
                  <a:lnTo>
                    <a:pt x="21377" y="97949"/>
                  </a:lnTo>
                  <a:lnTo>
                    <a:pt x="0" y="979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26"/>
            <p:cNvSpPr/>
            <p:nvPr/>
          </p:nvSpPr>
          <p:spPr>
            <a:xfrm>
              <a:off x="8792684" y="1487885"/>
              <a:ext cx="58520" cy="79905"/>
            </a:xfrm>
            <a:custGeom>
              <a:avLst/>
              <a:gdLst/>
              <a:ahLst/>
              <a:cxnLst/>
              <a:rect l="l" t="t" r="r" b="b"/>
              <a:pathLst>
                <a:path w="21377" h="29189" extrusionOk="0">
                  <a:moveTo>
                    <a:pt x="0" y="0"/>
                  </a:moveTo>
                  <a:lnTo>
                    <a:pt x="21377" y="0"/>
                  </a:lnTo>
                  <a:lnTo>
                    <a:pt x="21377" y="29190"/>
                  </a:lnTo>
                  <a:lnTo>
                    <a:pt x="0" y="2919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26"/>
            <p:cNvSpPr/>
            <p:nvPr/>
          </p:nvSpPr>
          <p:spPr>
            <a:xfrm>
              <a:off x="8792684" y="1567824"/>
              <a:ext cx="58520" cy="302447"/>
            </a:xfrm>
            <a:custGeom>
              <a:avLst/>
              <a:gdLst/>
              <a:ahLst/>
              <a:cxnLst/>
              <a:rect l="l" t="t" r="r" b="b"/>
              <a:pathLst>
                <a:path w="21377" h="110483" extrusionOk="0">
                  <a:moveTo>
                    <a:pt x="0" y="0"/>
                  </a:moveTo>
                  <a:lnTo>
                    <a:pt x="21377" y="0"/>
                  </a:lnTo>
                  <a:lnTo>
                    <a:pt x="21377" y="110484"/>
                  </a:lnTo>
                  <a:lnTo>
                    <a:pt x="0" y="11048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26"/>
            <p:cNvSpPr/>
            <p:nvPr/>
          </p:nvSpPr>
          <p:spPr>
            <a:xfrm>
              <a:off x="8309373" y="1870993"/>
              <a:ext cx="566843" cy="2135"/>
            </a:xfrm>
            <a:custGeom>
              <a:avLst/>
              <a:gdLst/>
              <a:ahLst/>
              <a:cxnLst/>
              <a:rect l="l" t="t" r="r" b="b"/>
              <a:pathLst>
                <a:path w="207066" h="780" extrusionOk="0">
                  <a:moveTo>
                    <a:pt x="0" y="0"/>
                  </a:moveTo>
                  <a:lnTo>
                    <a:pt x="207067"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26"/>
            <p:cNvSpPr/>
            <p:nvPr/>
          </p:nvSpPr>
          <p:spPr>
            <a:xfrm>
              <a:off x="8323653" y="1435561"/>
              <a:ext cx="551844" cy="427477"/>
            </a:xfrm>
            <a:custGeom>
              <a:avLst/>
              <a:gdLst/>
              <a:ahLst/>
              <a:cxnLst/>
              <a:rect l="l" t="t" r="r" b="b"/>
              <a:pathLst>
                <a:path w="201587" h="156156" extrusionOk="0">
                  <a:moveTo>
                    <a:pt x="0" y="156157"/>
                  </a:moveTo>
                  <a:lnTo>
                    <a:pt x="35816" y="88615"/>
                  </a:lnTo>
                  <a:lnTo>
                    <a:pt x="74254" y="149062"/>
                  </a:lnTo>
                  <a:lnTo>
                    <a:pt x="107463" y="42348"/>
                  </a:lnTo>
                  <a:lnTo>
                    <a:pt x="141789" y="107026"/>
                  </a:lnTo>
                  <a:lnTo>
                    <a:pt x="201588" y="0"/>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26"/>
            <p:cNvSpPr/>
            <p:nvPr/>
          </p:nvSpPr>
          <p:spPr>
            <a:xfrm>
              <a:off x="8840796" y="1401320"/>
              <a:ext cx="54033" cy="63540"/>
            </a:xfrm>
            <a:custGeom>
              <a:avLst/>
              <a:gdLst/>
              <a:ahLst/>
              <a:cxnLst/>
              <a:rect l="l" t="t" r="r" b="b"/>
              <a:pathLst>
                <a:path w="19738" h="23211" extrusionOk="0">
                  <a:moveTo>
                    <a:pt x="19738" y="8"/>
                  </a:moveTo>
                  <a:cubicBezTo>
                    <a:pt x="18638" y="7110"/>
                    <a:pt x="18279" y="16484"/>
                    <a:pt x="19699" y="23211"/>
                  </a:cubicBezTo>
                  <a:lnTo>
                    <a:pt x="11840" y="14142"/>
                  </a:lnTo>
                  <a:lnTo>
                    <a:pt x="0" y="12199"/>
                  </a:lnTo>
                  <a:cubicBezTo>
                    <a:pt x="6470" y="9881"/>
                    <a:pt x="14275" y="4659"/>
                    <a:pt x="19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26"/>
            <p:cNvSpPr/>
            <p:nvPr/>
          </p:nvSpPr>
          <p:spPr>
            <a:xfrm>
              <a:off x="8882176" y="1304965"/>
              <a:ext cx="31298" cy="34312"/>
            </a:xfrm>
            <a:custGeom>
              <a:avLst/>
              <a:gdLst/>
              <a:ahLst/>
              <a:cxnLst/>
              <a:rect l="l" t="t" r="r" b="b"/>
              <a:pathLst>
                <a:path w="11433" h="12534" extrusionOk="0">
                  <a:moveTo>
                    <a:pt x="11434" y="0"/>
                  </a:moveTo>
                  <a:lnTo>
                    <a:pt x="0" y="1253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6" name="Google Shape;226;p26"/>
          <p:cNvGrpSpPr/>
          <p:nvPr/>
        </p:nvGrpSpPr>
        <p:grpSpPr>
          <a:xfrm>
            <a:off x="4832467" y="3593199"/>
            <a:ext cx="640056" cy="324421"/>
            <a:chOff x="6580515" y="3436687"/>
            <a:chExt cx="538768" cy="273657"/>
          </a:xfrm>
        </p:grpSpPr>
        <p:sp>
          <p:nvSpPr>
            <p:cNvPr id="227" name="Google Shape;227;p26"/>
            <p:cNvSpPr/>
            <p:nvPr/>
          </p:nvSpPr>
          <p:spPr>
            <a:xfrm>
              <a:off x="6580977" y="3553264"/>
              <a:ext cx="538305" cy="157080"/>
            </a:xfrm>
            <a:custGeom>
              <a:avLst/>
              <a:gdLst/>
              <a:ahLst/>
              <a:cxnLst/>
              <a:rect l="l" t="t" r="r" b="b"/>
              <a:pathLst>
                <a:path w="196641" h="57381" extrusionOk="0">
                  <a:moveTo>
                    <a:pt x="26" y="2763"/>
                  </a:moveTo>
                  <a:cubicBezTo>
                    <a:pt x="-146" y="3091"/>
                    <a:pt x="603" y="16210"/>
                    <a:pt x="603" y="16210"/>
                  </a:cubicBezTo>
                  <a:cubicBezTo>
                    <a:pt x="837" y="20277"/>
                    <a:pt x="4771" y="25084"/>
                    <a:pt x="7206" y="27972"/>
                  </a:cubicBezTo>
                  <a:cubicBezTo>
                    <a:pt x="15908" y="38298"/>
                    <a:pt x="28747" y="44534"/>
                    <a:pt x="41390" y="48538"/>
                  </a:cubicBezTo>
                  <a:cubicBezTo>
                    <a:pt x="74178" y="58918"/>
                    <a:pt x="109401" y="60057"/>
                    <a:pt x="142766" y="52502"/>
                  </a:cubicBezTo>
                  <a:cubicBezTo>
                    <a:pt x="154512" y="49841"/>
                    <a:pt x="166422" y="45931"/>
                    <a:pt x="176912" y="39664"/>
                  </a:cubicBezTo>
                  <a:cubicBezTo>
                    <a:pt x="185395" y="34598"/>
                    <a:pt x="196681" y="24803"/>
                    <a:pt x="196642" y="13853"/>
                  </a:cubicBezTo>
                  <a:lnTo>
                    <a:pt x="196595" y="0"/>
                  </a:lnTo>
                  <a:lnTo>
                    <a:pt x="34" y="27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26"/>
            <p:cNvSpPr/>
            <p:nvPr/>
          </p:nvSpPr>
          <p:spPr>
            <a:xfrm>
              <a:off x="6580515" y="3436687"/>
              <a:ext cx="538655" cy="230005"/>
            </a:xfrm>
            <a:custGeom>
              <a:avLst/>
              <a:gdLst/>
              <a:ahLst/>
              <a:cxnLst/>
              <a:rect l="l" t="t" r="r" b="b"/>
              <a:pathLst>
                <a:path w="196769" h="84020" extrusionOk="0">
                  <a:moveTo>
                    <a:pt x="193423" y="30884"/>
                  </a:moveTo>
                  <a:cubicBezTo>
                    <a:pt x="181521" y="11880"/>
                    <a:pt x="139196" y="-631"/>
                    <a:pt x="95661" y="25"/>
                  </a:cubicBezTo>
                  <a:cubicBezTo>
                    <a:pt x="50332" y="711"/>
                    <a:pt x="7452" y="15595"/>
                    <a:pt x="889" y="36754"/>
                  </a:cubicBezTo>
                  <a:cubicBezTo>
                    <a:pt x="-7338" y="63274"/>
                    <a:pt x="42527" y="87266"/>
                    <a:pt x="110045" y="83660"/>
                  </a:cubicBezTo>
                  <a:cubicBezTo>
                    <a:pt x="173638" y="80265"/>
                    <a:pt x="208065" y="54252"/>
                    <a:pt x="193423" y="3088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26"/>
            <p:cNvSpPr/>
            <p:nvPr/>
          </p:nvSpPr>
          <p:spPr>
            <a:xfrm>
              <a:off x="6581624" y="3550188"/>
              <a:ext cx="535116" cy="115205"/>
            </a:xfrm>
            <a:custGeom>
              <a:avLst/>
              <a:gdLst/>
              <a:ahLst/>
              <a:cxnLst/>
              <a:rect l="l" t="t" r="r" b="b"/>
              <a:pathLst>
                <a:path w="195476" h="42084" extrusionOk="0">
                  <a:moveTo>
                    <a:pt x="0" y="6962"/>
                  </a:moveTo>
                  <a:cubicBezTo>
                    <a:pt x="7508" y="28159"/>
                    <a:pt x="51776" y="44768"/>
                    <a:pt x="108751" y="41724"/>
                  </a:cubicBezTo>
                  <a:cubicBezTo>
                    <a:pt x="162408" y="38860"/>
                    <a:pt x="195297" y="19894"/>
                    <a:pt x="195477" y="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26"/>
            <p:cNvSpPr/>
            <p:nvPr/>
          </p:nvSpPr>
          <p:spPr>
            <a:xfrm>
              <a:off x="6660775" y="3458842"/>
              <a:ext cx="386612" cy="163678"/>
            </a:xfrm>
            <a:custGeom>
              <a:avLst/>
              <a:gdLst/>
              <a:ahLst/>
              <a:cxnLst/>
              <a:rect l="l" t="t" r="r" b="b"/>
              <a:pathLst>
                <a:path w="141228" h="59791" extrusionOk="0">
                  <a:moveTo>
                    <a:pt x="77992" y="59602"/>
                  </a:moveTo>
                  <a:cubicBezTo>
                    <a:pt x="32365" y="61701"/>
                    <a:pt x="-3006" y="46092"/>
                    <a:pt x="202" y="27790"/>
                  </a:cubicBezTo>
                  <a:cubicBezTo>
                    <a:pt x="2926" y="12219"/>
                    <a:pt x="33450" y="668"/>
                    <a:pt x="67744" y="28"/>
                  </a:cubicBezTo>
                  <a:cubicBezTo>
                    <a:pt x="101000" y="-596"/>
                    <a:pt x="132406" y="9160"/>
                    <a:pt x="139657" y="23544"/>
                  </a:cubicBezTo>
                  <a:cubicBezTo>
                    <a:pt x="148101" y="40285"/>
                    <a:pt x="121792" y="57588"/>
                    <a:pt x="77992" y="59602"/>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26"/>
            <p:cNvSpPr/>
            <p:nvPr/>
          </p:nvSpPr>
          <p:spPr>
            <a:xfrm>
              <a:off x="6759006" y="3501113"/>
              <a:ext cx="180880" cy="70140"/>
            </a:xfrm>
            <a:custGeom>
              <a:avLst/>
              <a:gdLst/>
              <a:ahLst/>
              <a:cxnLst/>
              <a:rect l="l" t="t" r="r" b="b"/>
              <a:pathLst>
                <a:path w="66075" h="25622" extrusionOk="0">
                  <a:moveTo>
                    <a:pt x="196" y="0"/>
                  </a:moveTo>
                  <a:lnTo>
                    <a:pt x="1" y="12831"/>
                  </a:lnTo>
                  <a:cubicBezTo>
                    <a:pt x="-85" y="18411"/>
                    <a:pt x="7165" y="23047"/>
                    <a:pt x="16196" y="23180"/>
                  </a:cubicBezTo>
                  <a:lnTo>
                    <a:pt x="16843" y="23180"/>
                  </a:lnTo>
                  <a:cubicBezTo>
                    <a:pt x="25873" y="23328"/>
                    <a:pt x="33264" y="18919"/>
                    <a:pt x="33342" y="13338"/>
                  </a:cubicBezTo>
                  <a:lnTo>
                    <a:pt x="33382" y="10614"/>
                  </a:lnTo>
                  <a:cubicBezTo>
                    <a:pt x="33467" y="5034"/>
                    <a:pt x="40858" y="624"/>
                    <a:pt x="49880" y="765"/>
                  </a:cubicBezTo>
                  <a:lnTo>
                    <a:pt x="49880" y="765"/>
                  </a:lnTo>
                  <a:cubicBezTo>
                    <a:pt x="58911" y="905"/>
                    <a:pt x="66161" y="5534"/>
                    <a:pt x="66075" y="11114"/>
                  </a:cubicBezTo>
                  <a:lnTo>
                    <a:pt x="65857" y="2562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26"/>
            <p:cNvSpPr/>
            <p:nvPr/>
          </p:nvSpPr>
          <p:spPr>
            <a:xfrm>
              <a:off x="6738315" y="3541852"/>
              <a:ext cx="223758" cy="3416"/>
            </a:xfrm>
            <a:custGeom>
              <a:avLst/>
              <a:gdLst/>
              <a:ahLst/>
              <a:cxnLst/>
              <a:rect l="l" t="t" r="r" b="b"/>
              <a:pathLst>
                <a:path w="81738" h="1248" extrusionOk="0">
                  <a:moveTo>
                    <a:pt x="0" y="0"/>
                  </a:moveTo>
                  <a:lnTo>
                    <a:pt x="81739" y="1249"/>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26"/>
            <p:cNvSpPr/>
            <p:nvPr/>
          </p:nvSpPr>
          <p:spPr>
            <a:xfrm>
              <a:off x="6738551" y="3525393"/>
              <a:ext cx="223780" cy="3394"/>
            </a:xfrm>
            <a:custGeom>
              <a:avLst/>
              <a:gdLst/>
              <a:ahLst/>
              <a:cxnLst/>
              <a:rect l="l" t="t" r="r" b="b"/>
              <a:pathLst>
                <a:path w="81746" h="1240" extrusionOk="0">
                  <a:moveTo>
                    <a:pt x="0" y="0"/>
                  </a:moveTo>
                  <a:lnTo>
                    <a:pt x="81747" y="1241"/>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26"/>
            <p:cNvSpPr/>
            <p:nvPr/>
          </p:nvSpPr>
          <p:spPr>
            <a:xfrm>
              <a:off x="6964176" y="3654726"/>
              <a:ext cx="5702" cy="43841"/>
            </a:xfrm>
            <a:custGeom>
              <a:avLst/>
              <a:gdLst/>
              <a:ahLst/>
              <a:cxnLst/>
              <a:rect l="l" t="t" r="r" b="b"/>
              <a:pathLst>
                <a:path w="2083" h="16015" extrusionOk="0">
                  <a:moveTo>
                    <a:pt x="2084" y="0"/>
                  </a:moveTo>
                  <a:lnTo>
                    <a:pt x="0" y="16015"/>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26"/>
            <p:cNvSpPr/>
            <p:nvPr/>
          </p:nvSpPr>
          <p:spPr>
            <a:xfrm>
              <a:off x="6841703" y="3666568"/>
              <a:ext cx="4038" cy="43690"/>
            </a:xfrm>
            <a:custGeom>
              <a:avLst/>
              <a:gdLst/>
              <a:ahLst/>
              <a:cxnLst/>
              <a:rect l="l" t="t" r="r" b="b"/>
              <a:pathLst>
                <a:path w="1475" h="15960" extrusionOk="0">
                  <a:moveTo>
                    <a:pt x="1475" y="0"/>
                  </a:moveTo>
                  <a:lnTo>
                    <a:pt x="0" y="15961"/>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26"/>
            <p:cNvSpPr/>
            <p:nvPr/>
          </p:nvSpPr>
          <p:spPr>
            <a:xfrm>
              <a:off x="6708884" y="3653080"/>
              <a:ext cx="5489" cy="37857"/>
            </a:xfrm>
            <a:custGeom>
              <a:avLst/>
              <a:gdLst/>
              <a:ahLst/>
              <a:cxnLst/>
              <a:rect l="l" t="t" r="r" b="b"/>
              <a:pathLst>
                <a:path w="2005" h="13829" extrusionOk="0">
                  <a:moveTo>
                    <a:pt x="2006" y="0"/>
                  </a:moveTo>
                  <a:lnTo>
                    <a:pt x="0" y="1383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26"/>
            <p:cNvSpPr/>
            <p:nvPr/>
          </p:nvSpPr>
          <p:spPr>
            <a:xfrm>
              <a:off x="6667098" y="3639489"/>
              <a:ext cx="4914" cy="36535"/>
            </a:xfrm>
            <a:custGeom>
              <a:avLst/>
              <a:gdLst/>
              <a:ahLst/>
              <a:cxnLst/>
              <a:rect l="l" t="t" r="r" b="b"/>
              <a:pathLst>
                <a:path w="1795" h="13346" extrusionOk="0">
                  <a:moveTo>
                    <a:pt x="1795" y="0"/>
                  </a:moveTo>
                  <a:lnTo>
                    <a:pt x="0" y="13346"/>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26"/>
            <p:cNvSpPr/>
            <p:nvPr/>
          </p:nvSpPr>
          <p:spPr>
            <a:xfrm>
              <a:off x="6606611" y="3605952"/>
              <a:ext cx="4123" cy="30657"/>
            </a:xfrm>
            <a:custGeom>
              <a:avLst/>
              <a:gdLst/>
              <a:ahLst/>
              <a:cxnLst/>
              <a:rect l="l" t="t" r="r" b="b"/>
              <a:pathLst>
                <a:path w="1506" h="11199" extrusionOk="0">
                  <a:moveTo>
                    <a:pt x="1506" y="0"/>
                  </a:moveTo>
                  <a:lnTo>
                    <a:pt x="0" y="1120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26"/>
            <p:cNvSpPr/>
            <p:nvPr/>
          </p:nvSpPr>
          <p:spPr>
            <a:xfrm>
              <a:off x="6825351" y="3633119"/>
              <a:ext cx="16707" cy="16707"/>
            </a:xfrm>
            <a:custGeom>
              <a:avLst/>
              <a:gdLst/>
              <a:ahLst/>
              <a:cxnLst/>
              <a:rect l="l" t="t" r="r" b="b"/>
              <a:pathLst>
                <a:path w="6103" h="6103" extrusionOk="0">
                  <a:moveTo>
                    <a:pt x="6103" y="3052"/>
                  </a:moveTo>
                  <a:cubicBezTo>
                    <a:pt x="6103" y="4738"/>
                    <a:pt x="4737" y="6103"/>
                    <a:pt x="3051" y="6103"/>
                  </a:cubicBezTo>
                  <a:cubicBezTo>
                    <a:pt x="1366" y="6103"/>
                    <a:pt x="0" y="4738"/>
                    <a:pt x="0" y="3052"/>
                  </a:cubicBezTo>
                  <a:cubicBezTo>
                    <a:pt x="0" y="1366"/>
                    <a:pt x="1366" y="0"/>
                    <a:pt x="3051"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26"/>
            <p:cNvSpPr/>
            <p:nvPr/>
          </p:nvSpPr>
          <p:spPr>
            <a:xfrm>
              <a:off x="6717434" y="3619439"/>
              <a:ext cx="16707" cy="16707"/>
            </a:xfrm>
            <a:custGeom>
              <a:avLst/>
              <a:gdLst/>
              <a:ahLst/>
              <a:cxnLst/>
              <a:rect l="l" t="t" r="r" b="b"/>
              <a:pathLst>
                <a:path w="6103" h="6103" extrusionOk="0">
                  <a:moveTo>
                    <a:pt x="6103" y="3052"/>
                  </a:moveTo>
                  <a:cubicBezTo>
                    <a:pt x="6103" y="4737"/>
                    <a:pt x="4737" y="6103"/>
                    <a:pt x="3051" y="6103"/>
                  </a:cubicBezTo>
                  <a:cubicBezTo>
                    <a:pt x="1366" y="6103"/>
                    <a:pt x="0" y="4737"/>
                    <a:pt x="0" y="3052"/>
                  </a:cubicBezTo>
                  <a:cubicBezTo>
                    <a:pt x="0" y="1366"/>
                    <a:pt x="1366" y="0"/>
                    <a:pt x="3051"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26"/>
            <p:cNvSpPr/>
            <p:nvPr/>
          </p:nvSpPr>
          <p:spPr>
            <a:xfrm>
              <a:off x="6628645" y="3572522"/>
              <a:ext cx="16707" cy="16707"/>
            </a:xfrm>
            <a:custGeom>
              <a:avLst/>
              <a:gdLst/>
              <a:ahLst/>
              <a:cxnLst/>
              <a:rect l="l" t="t" r="r" b="b"/>
              <a:pathLst>
                <a:path w="6103" h="6103" extrusionOk="0">
                  <a:moveTo>
                    <a:pt x="6103" y="3052"/>
                  </a:moveTo>
                  <a:cubicBezTo>
                    <a:pt x="6103" y="4737"/>
                    <a:pt x="4737" y="6103"/>
                    <a:pt x="3052" y="6103"/>
                  </a:cubicBezTo>
                  <a:cubicBezTo>
                    <a:pt x="1366" y="6103"/>
                    <a:pt x="0" y="4737"/>
                    <a:pt x="0" y="3052"/>
                  </a:cubicBezTo>
                  <a:cubicBezTo>
                    <a:pt x="0" y="1366"/>
                    <a:pt x="1366" y="0"/>
                    <a:pt x="3052"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26"/>
            <p:cNvSpPr/>
            <p:nvPr/>
          </p:nvSpPr>
          <p:spPr>
            <a:xfrm>
              <a:off x="6613728" y="3511286"/>
              <a:ext cx="16707" cy="16707"/>
            </a:xfrm>
            <a:custGeom>
              <a:avLst/>
              <a:gdLst/>
              <a:ahLst/>
              <a:cxnLst/>
              <a:rect l="l" t="t" r="r" b="b"/>
              <a:pathLst>
                <a:path w="6103" h="6103" extrusionOk="0">
                  <a:moveTo>
                    <a:pt x="6103" y="3052"/>
                  </a:moveTo>
                  <a:cubicBezTo>
                    <a:pt x="6103" y="4738"/>
                    <a:pt x="4737" y="6103"/>
                    <a:pt x="3052" y="6103"/>
                  </a:cubicBezTo>
                  <a:cubicBezTo>
                    <a:pt x="1366" y="6103"/>
                    <a:pt x="0" y="4738"/>
                    <a:pt x="0" y="3052"/>
                  </a:cubicBezTo>
                  <a:cubicBezTo>
                    <a:pt x="0" y="1366"/>
                    <a:pt x="1366" y="0"/>
                    <a:pt x="3052"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26"/>
            <p:cNvSpPr/>
            <p:nvPr/>
          </p:nvSpPr>
          <p:spPr>
            <a:xfrm>
              <a:off x="6674407" y="3471703"/>
              <a:ext cx="13288" cy="13288"/>
            </a:xfrm>
            <a:custGeom>
              <a:avLst/>
              <a:gdLst/>
              <a:ahLst/>
              <a:cxnLst/>
              <a:rect l="l" t="t" r="r" b="b"/>
              <a:pathLst>
                <a:path w="4854" h="4854" extrusionOk="0">
                  <a:moveTo>
                    <a:pt x="4854" y="2427"/>
                  </a:moveTo>
                  <a:cubicBezTo>
                    <a:pt x="4854" y="3770"/>
                    <a:pt x="3770" y="4855"/>
                    <a:pt x="2427" y="4855"/>
                  </a:cubicBezTo>
                  <a:cubicBezTo>
                    <a:pt x="1085" y="4855"/>
                    <a:pt x="0" y="3770"/>
                    <a:pt x="0" y="2427"/>
                  </a:cubicBezTo>
                  <a:cubicBezTo>
                    <a:pt x="0" y="1085"/>
                    <a:pt x="1085" y="0"/>
                    <a:pt x="2427" y="0"/>
                  </a:cubicBezTo>
                  <a:cubicBezTo>
                    <a:pt x="3770" y="0"/>
                    <a:pt x="4854" y="1085"/>
                    <a:pt x="4854"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26"/>
            <p:cNvSpPr/>
            <p:nvPr/>
          </p:nvSpPr>
          <p:spPr>
            <a:xfrm>
              <a:off x="6750434" y="3449493"/>
              <a:ext cx="13288" cy="13288"/>
            </a:xfrm>
            <a:custGeom>
              <a:avLst/>
              <a:gdLst/>
              <a:ahLst/>
              <a:cxnLst/>
              <a:rect l="l" t="t" r="r" b="b"/>
              <a:pathLst>
                <a:path w="4854" h="4854" extrusionOk="0">
                  <a:moveTo>
                    <a:pt x="4855" y="2427"/>
                  </a:moveTo>
                  <a:cubicBezTo>
                    <a:pt x="4855" y="3770"/>
                    <a:pt x="3770" y="4855"/>
                    <a:pt x="2427" y="4855"/>
                  </a:cubicBezTo>
                  <a:cubicBezTo>
                    <a:pt x="1085" y="4855"/>
                    <a:pt x="0" y="3770"/>
                    <a:pt x="0" y="2427"/>
                  </a:cubicBezTo>
                  <a:cubicBezTo>
                    <a:pt x="0" y="1085"/>
                    <a:pt x="1085" y="0"/>
                    <a:pt x="2427" y="0"/>
                  </a:cubicBezTo>
                  <a:cubicBezTo>
                    <a:pt x="3770" y="0"/>
                    <a:pt x="4855" y="1085"/>
                    <a:pt x="4855"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26"/>
            <p:cNvSpPr/>
            <p:nvPr/>
          </p:nvSpPr>
          <p:spPr>
            <a:xfrm>
              <a:off x="6831526" y="3440474"/>
              <a:ext cx="13288" cy="13288"/>
            </a:xfrm>
            <a:custGeom>
              <a:avLst/>
              <a:gdLst/>
              <a:ahLst/>
              <a:cxnLst/>
              <a:rect l="l" t="t" r="r" b="b"/>
              <a:pathLst>
                <a:path w="4854" h="4854" extrusionOk="0">
                  <a:moveTo>
                    <a:pt x="4855" y="2427"/>
                  </a:moveTo>
                  <a:cubicBezTo>
                    <a:pt x="4855" y="3770"/>
                    <a:pt x="3770" y="4855"/>
                    <a:pt x="2428" y="4855"/>
                  </a:cubicBezTo>
                  <a:cubicBezTo>
                    <a:pt x="1085" y="4855"/>
                    <a:pt x="0" y="3770"/>
                    <a:pt x="0" y="2427"/>
                  </a:cubicBezTo>
                  <a:cubicBezTo>
                    <a:pt x="0" y="1085"/>
                    <a:pt x="1085" y="0"/>
                    <a:pt x="2428" y="0"/>
                  </a:cubicBezTo>
                  <a:cubicBezTo>
                    <a:pt x="3770" y="0"/>
                    <a:pt x="4855" y="1085"/>
                    <a:pt x="4855"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26"/>
            <p:cNvSpPr/>
            <p:nvPr/>
          </p:nvSpPr>
          <p:spPr>
            <a:xfrm>
              <a:off x="6919011" y="3445648"/>
              <a:ext cx="13288" cy="13288"/>
            </a:xfrm>
            <a:custGeom>
              <a:avLst/>
              <a:gdLst/>
              <a:ahLst/>
              <a:cxnLst/>
              <a:rect l="l" t="t" r="r" b="b"/>
              <a:pathLst>
                <a:path w="4854" h="4854" extrusionOk="0">
                  <a:moveTo>
                    <a:pt x="4855" y="2427"/>
                  </a:moveTo>
                  <a:cubicBezTo>
                    <a:pt x="4855" y="3770"/>
                    <a:pt x="3770" y="4855"/>
                    <a:pt x="2427" y="4855"/>
                  </a:cubicBezTo>
                  <a:cubicBezTo>
                    <a:pt x="1085" y="4855"/>
                    <a:pt x="0" y="3770"/>
                    <a:pt x="0" y="2427"/>
                  </a:cubicBezTo>
                  <a:cubicBezTo>
                    <a:pt x="0" y="1085"/>
                    <a:pt x="1085" y="0"/>
                    <a:pt x="2427" y="0"/>
                  </a:cubicBezTo>
                  <a:cubicBezTo>
                    <a:pt x="3770" y="0"/>
                    <a:pt x="4855" y="1085"/>
                    <a:pt x="4855"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26"/>
            <p:cNvSpPr/>
            <p:nvPr/>
          </p:nvSpPr>
          <p:spPr>
            <a:xfrm>
              <a:off x="7001771" y="3468282"/>
              <a:ext cx="13288" cy="13288"/>
            </a:xfrm>
            <a:custGeom>
              <a:avLst/>
              <a:gdLst/>
              <a:ahLst/>
              <a:cxnLst/>
              <a:rect l="l" t="t" r="r" b="b"/>
              <a:pathLst>
                <a:path w="4854" h="4854" extrusionOk="0">
                  <a:moveTo>
                    <a:pt x="4854" y="2427"/>
                  </a:moveTo>
                  <a:cubicBezTo>
                    <a:pt x="4854" y="3770"/>
                    <a:pt x="3769" y="4855"/>
                    <a:pt x="2427" y="4855"/>
                  </a:cubicBezTo>
                  <a:cubicBezTo>
                    <a:pt x="1085" y="4855"/>
                    <a:pt x="0" y="3770"/>
                    <a:pt x="0" y="2427"/>
                  </a:cubicBezTo>
                  <a:cubicBezTo>
                    <a:pt x="0" y="1085"/>
                    <a:pt x="1085" y="0"/>
                    <a:pt x="2427" y="0"/>
                  </a:cubicBezTo>
                  <a:cubicBezTo>
                    <a:pt x="3769" y="0"/>
                    <a:pt x="4854" y="1085"/>
                    <a:pt x="4854"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26"/>
            <p:cNvSpPr/>
            <p:nvPr/>
          </p:nvSpPr>
          <p:spPr>
            <a:xfrm>
              <a:off x="6940449" y="3625574"/>
              <a:ext cx="16707" cy="16707"/>
            </a:xfrm>
            <a:custGeom>
              <a:avLst/>
              <a:gdLst/>
              <a:ahLst/>
              <a:cxnLst/>
              <a:rect l="l" t="t" r="r" b="b"/>
              <a:pathLst>
                <a:path w="6103" h="6103" extrusionOk="0">
                  <a:moveTo>
                    <a:pt x="6104" y="3052"/>
                  </a:moveTo>
                  <a:cubicBezTo>
                    <a:pt x="6104" y="4738"/>
                    <a:pt x="4738" y="6103"/>
                    <a:pt x="3052" y="6103"/>
                  </a:cubicBezTo>
                  <a:cubicBezTo>
                    <a:pt x="1366" y="6103"/>
                    <a:pt x="0" y="4738"/>
                    <a:pt x="0" y="3052"/>
                  </a:cubicBezTo>
                  <a:cubicBezTo>
                    <a:pt x="0" y="1366"/>
                    <a:pt x="1366" y="0"/>
                    <a:pt x="3052" y="0"/>
                  </a:cubicBezTo>
                  <a:cubicBezTo>
                    <a:pt x="4738" y="0"/>
                    <a:pt x="6104" y="1366"/>
                    <a:pt x="6104"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26"/>
            <p:cNvSpPr/>
            <p:nvPr/>
          </p:nvSpPr>
          <p:spPr>
            <a:xfrm>
              <a:off x="7030735" y="3593554"/>
              <a:ext cx="16707" cy="16707"/>
            </a:xfrm>
            <a:custGeom>
              <a:avLst/>
              <a:gdLst/>
              <a:ahLst/>
              <a:cxnLst/>
              <a:rect l="l" t="t" r="r" b="b"/>
              <a:pathLst>
                <a:path w="6103" h="6103" extrusionOk="0">
                  <a:moveTo>
                    <a:pt x="6103" y="3052"/>
                  </a:moveTo>
                  <a:cubicBezTo>
                    <a:pt x="6103" y="4738"/>
                    <a:pt x="4737" y="6103"/>
                    <a:pt x="3052" y="6103"/>
                  </a:cubicBezTo>
                  <a:cubicBezTo>
                    <a:pt x="1366" y="6103"/>
                    <a:pt x="0" y="4738"/>
                    <a:pt x="0" y="3052"/>
                  </a:cubicBezTo>
                  <a:cubicBezTo>
                    <a:pt x="0" y="1366"/>
                    <a:pt x="1366" y="0"/>
                    <a:pt x="3052"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26"/>
            <p:cNvSpPr/>
            <p:nvPr/>
          </p:nvSpPr>
          <p:spPr>
            <a:xfrm>
              <a:off x="7070661" y="3524303"/>
              <a:ext cx="18456" cy="18459"/>
            </a:xfrm>
            <a:custGeom>
              <a:avLst/>
              <a:gdLst/>
              <a:ahLst/>
              <a:cxnLst/>
              <a:rect l="l" t="t" r="r" b="b"/>
              <a:pathLst>
                <a:path w="6742" h="6743" extrusionOk="0">
                  <a:moveTo>
                    <a:pt x="6743" y="3372"/>
                  </a:moveTo>
                  <a:cubicBezTo>
                    <a:pt x="6743" y="5237"/>
                    <a:pt x="5237" y="6743"/>
                    <a:pt x="3371" y="6743"/>
                  </a:cubicBezTo>
                  <a:cubicBezTo>
                    <a:pt x="1506" y="6743"/>
                    <a:pt x="0" y="5229"/>
                    <a:pt x="0" y="3372"/>
                  </a:cubicBezTo>
                  <a:cubicBezTo>
                    <a:pt x="0" y="1514"/>
                    <a:pt x="1506" y="0"/>
                    <a:pt x="3371" y="0"/>
                  </a:cubicBezTo>
                  <a:cubicBezTo>
                    <a:pt x="5237" y="0"/>
                    <a:pt x="6743" y="1514"/>
                    <a:pt x="6743" y="337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2" name="Google Shape;252;p26"/>
          <p:cNvSpPr/>
          <p:nvPr/>
        </p:nvSpPr>
        <p:spPr>
          <a:xfrm>
            <a:off x="7002534" y="1903622"/>
            <a:ext cx="162842" cy="162842"/>
          </a:xfrm>
          <a:custGeom>
            <a:avLst/>
            <a:gdLst/>
            <a:ahLst/>
            <a:cxnLst/>
            <a:rect l="l" t="t" r="r" b="b"/>
            <a:pathLst>
              <a:path w="48178" h="48178" extrusionOk="0">
                <a:moveTo>
                  <a:pt x="48178" y="24093"/>
                </a:moveTo>
                <a:lnTo>
                  <a:pt x="31734" y="31734"/>
                </a:lnTo>
                <a:lnTo>
                  <a:pt x="24085" y="48178"/>
                </a:lnTo>
                <a:lnTo>
                  <a:pt x="16444" y="31734"/>
                </a:lnTo>
                <a:lnTo>
                  <a:pt x="0" y="24093"/>
                </a:lnTo>
                <a:lnTo>
                  <a:pt x="16444" y="16452"/>
                </a:lnTo>
                <a:lnTo>
                  <a:pt x="24085" y="0"/>
                </a:lnTo>
                <a:lnTo>
                  <a:pt x="31734" y="16452"/>
                </a:lnTo>
                <a:lnTo>
                  <a:pt x="48178" y="24093"/>
                </a:ln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26"/>
          <p:cNvSpPr/>
          <p:nvPr/>
        </p:nvSpPr>
        <p:spPr>
          <a:xfrm>
            <a:off x="7457476" y="3158705"/>
            <a:ext cx="1196535" cy="1059311"/>
          </a:xfrm>
          <a:custGeom>
            <a:avLst/>
            <a:gdLst/>
            <a:ahLst/>
            <a:cxnLst/>
            <a:rect l="l" t="t" r="r" b="b"/>
            <a:pathLst>
              <a:path w="363965" h="322224" extrusionOk="0">
                <a:moveTo>
                  <a:pt x="43896" y="257165"/>
                </a:moveTo>
                <a:cubicBezTo>
                  <a:pt x="56649" y="269996"/>
                  <a:pt x="85925" y="298038"/>
                  <a:pt x="103626" y="314935"/>
                </a:cubicBezTo>
                <a:cubicBezTo>
                  <a:pt x="112172" y="323091"/>
                  <a:pt x="125034" y="324543"/>
                  <a:pt x="135227" y="318580"/>
                </a:cubicBezTo>
                <a:lnTo>
                  <a:pt x="317326" y="207465"/>
                </a:lnTo>
                <a:cubicBezTo>
                  <a:pt x="325904" y="202446"/>
                  <a:pt x="331765" y="195063"/>
                  <a:pt x="337697" y="180968"/>
                </a:cubicBezTo>
                <a:lnTo>
                  <a:pt x="362438" y="34473"/>
                </a:lnTo>
                <a:cubicBezTo>
                  <a:pt x="369501" y="14719"/>
                  <a:pt x="350887" y="-5393"/>
                  <a:pt x="331000" y="1319"/>
                </a:cubicBezTo>
                <a:cubicBezTo>
                  <a:pt x="330392" y="1522"/>
                  <a:pt x="329791" y="1748"/>
                  <a:pt x="329190" y="2005"/>
                </a:cubicBezTo>
                <a:lnTo>
                  <a:pt x="200724" y="55351"/>
                </a:lnTo>
                <a:cubicBezTo>
                  <a:pt x="186083" y="61477"/>
                  <a:pt x="169911" y="62991"/>
                  <a:pt x="154388" y="59682"/>
                </a:cubicBezTo>
                <a:lnTo>
                  <a:pt x="32010" y="33599"/>
                </a:lnTo>
                <a:cubicBezTo>
                  <a:pt x="13333" y="29619"/>
                  <a:pt x="-3283" y="46110"/>
                  <a:pt x="557" y="64818"/>
                </a:cubicBezTo>
                <a:lnTo>
                  <a:pt x="36810" y="243905"/>
                </a:lnTo>
                <a:cubicBezTo>
                  <a:pt x="37848" y="248954"/>
                  <a:pt x="40252" y="253520"/>
                  <a:pt x="43889" y="257173"/>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26"/>
          <p:cNvSpPr/>
          <p:nvPr/>
        </p:nvSpPr>
        <p:spPr>
          <a:xfrm>
            <a:off x="7100768" y="723179"/>
            <a:ext cx="1237372" cy="938006"/>
          </a:xfrm>
          <a:custGeom>
            <a:avLst/>
            <a:gdLst/>
            <a:ahLst/>
            <a:cxnLst/>
            <a:rect l="l" t="t" r="r" b="b"/>
            <a:pathLst>
              <a:path w="376387" h="285325" extrusionOk="0">
                <a:moveTo>
                  <a:pt x="374067" y="36778"/>
                </a:moveTo>
                <a:cubicBezTo>
                  <a:pt x="373950" y="29231"/>
                  <a:pt x="368799" y="22706"/>
                  <a:pt x="361486" y="20841"/>
                </a:cubicBezTo>
                <a:lnTo>
                  <a:pt x="220595" y="517"/>
                </a:lnTo>
                <a:cubicBezTo>
                  <a:pt x="215483" y="-786"/>
                  <a:pt x="210051" y="408"/>
                  <a:pt x="205954" y="3725"/>
                </a:cubicBezTo>
                <a:lnTo>
                  <a:pt x="6192" y="165665"/>
                </a:lnTo>
                <a:cubicBezTo>
                  <a:pt x="-4399" y="174250"/>
                  <a:pt x="-793" y="191225"/>
                  <a:pt x="12365" y="194768"/>
                </a:cubicBezTo>
                <a:lnTo>
                  <a:pt x="56166" y="206554"/>
                </a:lnTo>
                <a:cubicBezTo>
                  <a:pt x="64587" y="208817"/>
                  <a:pt x="69839" y="217176"/>
                  <a:pt x="68247" y="225745"/>
                </a:cubicBezTo>
                <a:lnTo>
                  <a:pt x="60817" y="265542"/>
                </a:lnTo>
                <a:cubicBezTo>
                  <a:pt x="58538" y="277733"/>
                  <a:pt x="69878" y="288066"/>
                  <a:pt x="81804" y="284671"/>
                </a:cubicBezTo>
                <a:lnTo>
                  <a:pt x="364257" y="208177"/>
                </a:lnTo>
                <a:cubicBezTo>
                  <a:pt x="371523" y="206109"/>
                  <a:pt x="376502" y="199420"/>
                  <a:pt x="376385" y="191857"/>
                </a:cubicBezTo>
                <a:lnTo>
                  <a:pt x="374059" y="36762"/>
                </a:ln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5" name="Google Shape;255;p26"/>
          <p:cNvGrpSpPr/>
          <p:nvPr/>
        </p:nvGrpSpPr>
        <p:grpSpPr>
          <a:xfrm>
            <a:off x="7509911" y="1258320"/>
            <a:ext cx="597969" cy="640072"/>
            <a:chOff x="7361503" y="2222384"/>
            <a:chExt cx="523111" cy="564587"/>
          </a:xfrm>
        </p:grpSpPr>
        <p:sp>
          <p:nvSpPr>
            <p:cNvPr id="256" name="Google Shape;256;p26"/>
            <p:cNvSpPr/>
            <p:nvPr/>
          </p:nvSpPr>
          <p:spPr>
            <a:xfrm>
              <a:off x="7361503" y="2255649"/>
              <a:ext cx="490434" cy="531321"/>
            </a:xfrm>
            <a:custGeom>
              <a:avLst/>
              <a:gdLst/>
              <a:ahLst/>
              <a:cxnLst/>
              <a:rect l="l" t="t" r="r" b="b"/>
              <a:pathLst>
                <a:path w="179154" h="194090" extrusionOk="0">
                  <a:moveTo>
                    <a:pt x="42463" y="8"/>
                  </a:moveTo>
                  <a:cubicBezTo>
                    <a:pt x="42463" y="8"/>
                    <a:pt x="-24314" y="32070"/>
                    <a:pt x="9613" y="114956"/>
                  </a:cubicBezTo>
                  <a:cubicBezTo>
                    <a:pt x="9613" y="114956"/>
                    <a:pt x="33324" y="179282"/>
                    <a:pt x="98228" y="192714"/>
                  </a:cubicBezTo>
                  <a:cubicBezTo>
                    <a:pt x="98228" y="192714"/>
                    <a:pt x="149106" y="205350"/>
                    <a:pt x="179155" y="154042"/>
                  </a:cubicBezTo>
                  <a:lnTo>
                    <a:pt x="4246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26"/>
            <p:cNvSpPr/>
            <p:nvPr/>
          </p:nvSpPr>
          <p:spPr>
            <a:xfrm>
              <a:off x="7401829" y="2222384"/>
              <a:ext cx="482785" cy="530629"/>
            </a:xfrm>
            <a:custGeom>
              <a:avLst/>
              <a:gdLst/>
              <a:ahLst/>
              <a:cxnLst/>
              <a:rect l="l" t="t" r="r" b="b"/>
              <a:pathLst>
                <a:path w="176360" h="193837" extrusionOk="0">
                  <a:moveTo>
                    <a:pt x="165639" y="74921"/>
                  </a:moveTo>
                  <a:cubicBezTo>
                    <a:pt x="142139" y="22419"/>
                    <a:pt x="87553" y="-10502"/>
                    <a:pt x="44354" y="3055"/>
                  </a:cubicBezTo>
                  <a:cubicBezTo>
                    <a:pt x="874" y="16698"/>
                    <a:pt x="-12902" y="71658"/>
                    <a:pt x="13182" y="124020"/>
                  </a:cubicBezTo>
                  <a:cubicBezTo>
                    <a:pt x="38492" y="174837"/>
                    <a:pt x="92025" y="204050"/>
                    <a:pt x="132945" y="190548"/>
                  </a:cubicBezTo>
                  <a:cubicBezTo>
                    <a:pt x="173615" y="177131"/>
                    <a:pt x="188452" y="125886"/>
                    <a:pt x="165639" y="749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26"/>
            <p:cNvSpPr/>
            <p:nvPr/>
          </p:nvSpPr>
          <p:spPr>
            <a:xfrm>
              <a:off x="7402119" y="2265631"/>
              <a:ext cx="442637" cy="486016"/>
            </a:xfrm>
            <a:custGeom>
              <a:avLst/>
              <a:gdLst/>
              <a:ahLst/>
              <a:cxnLst/>
              <a:rect l="l" t="t" r="r" b="b"/>
              <a:pathLst>
                <a:path w="161694" h="177540" extrusionOk="0">
                  <a:moveTo>
                    <a:pt x="21755" y="0"/>
                  </a:moveTo>
                  <a:cubicBezTo>
                    <a:pt x="11133" y="13416"/>
                    <a:pt x="2665" y="28269"/>
                    <a:pt x="612" y="45517"/>
                  </a:cubicBezTo>
                  <a:cubicBezTo>
                    <a:pt x="-1768" y="65528"/>
                    <a:pt x="2993" y="86094"/>
                    <a:pt x="11398" y="104216"/>
                  </a:cubicBezTo>
                  <a:cubicBezTo>
                    <a:pt x="11945" y="105395"/>
                    <a:pt x="12507" y="106558"/>
                    <a:pt x="13084" y="107721"/>
                  </a:cubicBezTo>
                  <a:cubicBezTo>
                    <a:pt x="20171" y="121949"/>
                    <a:pt x="29708" y="134967"/>
                    <a:pt x="41205" y="145948"/>
                  </a:cubicBezTo>
                  <a:cubicBezTo>
                    <a:pt x="51835" y="156102"/>
                    <a:pt x="64197" y="164586"/>
                    <a:pt x="77778" y="170283"/>
                  </a:cubicBezTo>
                  <a:cubicBezTo>
                    <a:pt x="90000" y="175411"/>
                    <a:pt x="103354" y="178275"/>
                    <a:pt x="116637" y="177378"/>
                  </a:cubicBezTo>
                  <a:cubicBezTo>
                    <a:pt x="125051" y="176808"/>
                    <a:pt x="133605" y="174919"/>
                    <a:pt x="141284" y="171204"/>
                  </a:cubicBezTo>
                  <a:cubicBezTo>
                    <a:pt x="149378" y="167286"/>
                    <a:pt x="156051" y="161253"/>
                    <a:pt x="161694" y="154315"/>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26"/>
            <p:cNvSpPr/>
            <p:nvPr/>
          </p:nvSpPr>
          <p:spPr>
            <a:xfrm>
              <a:off x="7469037" y="2301001"/>
              <a:ext cx="350378" cy="384988"/>
            </a:xfrm>
            <a:custGeom>
              <a:avLst/>
              <a:gdLst/>
              <a:ahLst/>
              <a:cxnLst/>
              <a:rect l="l" t="t" r="r" b="b"/>
              <a:pathLst>
                <a:path w="127992" h="140635" extrusionOk="0">
                  <a:moveTo>
                    <a:pt x="119963" y="53847"/>
                  </a:moveTo>
                  <a:cubicBezTo>
                    <a:pt x="136852" y="91028"/>
                    <a:pt x="126207" y="128483"/>
                    <a:pt x="96377" y="138262"/>
                  </a:cubicBezTo>
                  <a:cubicBezTo>
                    <a:pt x="66415" y="148081"/>
                    <a:pt x="27547" y="126579"/>
                    <a:pt x="9331" y="89475"/>
                  </a:cubicBezTo>
                  <a:cubicBezTo>
                    <a:pt x="-9291" y="51560"/>
                    <a:pt x="800" y="12146"/>
                    <a:pt x="32113" y="2250"/>
                  </a:cubicBezTo>
                  <a:cubicBezTo>
                    <a:pt x="63277" y="-7600"/>
                    <a:pt x="102699" y="15853"/>
                    <a:pt x="119963" y="53847"/>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26"/>
            <p:cNvSpPr/>
            <p:nvPr/>
          </p:nvSpPr>
          <p:spPr>
            <a:xfrm>
              <a:off x="7562713" y="2361003"/>
              <a:ext cx="174086" cy="249674"/>
            </a:xfrm>
            <a:custGeom>
              <a:avLst/>
              <a:gdLst/>
              <a:ahLst/>
              <a:cxnLst/>
              <a:rect l="l" t="t" r="r" b="b"/>
              <a:pathLst>
                <a:path w="63593" h="91205" extrusionOk="0">
                  <a:moveTo>
                    <a:pt x="30297" y="0"/>
                  </a:moveTo>
                  <a:lnTo>
                    <a:pt x="9310" y="12729"/>
                  </a:lnTo>
                  <a:cubicBezTo>
                    <a:pt x="179" y="18263"/>
                    <a:pt x="-2732" y="30157"/>
                    <a:pt x="2809" y="39289"/>
                  </a:cubicBezTo>
                  <a:lnTo>
                    <a:pt x="3207" y="39944"/>
                  </a:lnTo>
                  <a:cubicBezTo>
                    <a:pt x="8748" y="49076"/>
                    <a:pt x="20635" y="51987"/>
                    <a:pt x="29766" y="46446"/>
                  </a:cubicBezTo>
                  <a:lnTo>
                    <a:pt x="34231" y="43738"/>
                  </a:lnTo>
                  <a:cubicBezTo>
                    <a:pt x="43362" y="38196"/>
                    <a:pt x="55249" y="41107"/>
                    <a:pt x="60790" y="50239"/>
                  </a:cubicBezTo>
                  <a:lnTo>
                    <a:pt x="60790" y="50239"/>
                  </a:lnTo>
                  <a:cubicBezTo>
                    <a:pt x="66324" y="59370"/>
                    <a:pt x="63413" y="71257"/>
                    <a:pt x="54289" y="76798"/>
                  </a:cubicBezTo>
                  <a:lnTo>
                    <a:pt x="30547" y="91206"/>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26"/>
            <p:cNvSpPr/>
            <p:nvPr/>
          </p:nvSpPr>
          <p:spPr>
            <a:xfrm>
              <a:off x="7565852" y="2380924"/>
              <a:ext cx="137250" cy="226238"/>
            </a:xfrm>
            <a:custGeom>
              <a:avLst/>
              <a:gdLst/>
              <a:ahLst/>
              <a:cxnLst/>
              <a:rect l="l" t="t" r="r" b="b"/>
              <a:pathLst>
                <a:path w="50137" h="82644" extrusionOk="0">
                  <a:moveTo>
                    <a:pt x="0" y="0"/>
                  </a:moveTo>
                  <a:lnTo>
                    <a:pt x="50138" y="82644"/>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26"/>
            <p:cNvSpPr/>
            <p:nvPr/>
          </p:nvSpPr>
          <p:spPr>
            <a:xfrm>
              <a:off x="7592805" y="2364572"/>
              <a:ext cx="137228" cy="226238"/>
            </a:xfrm>
            <a:custGeom>
              <a:avLst/>
              <a:gdLst/>
              <a:ahLst/>
              <a:cxnLst/>
              <a:rect l="l" t="t" r="r" b="b"/>
              <a:pathLst>
                <a:path w="50129" h="82644" extrusionOk="0">
                  <a:moveTo>
                    <a:pt x="0" y="0"/>
                  </a:moveTo>
                  <a:lnTo>
                    <a:pt x="50130" y="82644"/>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26"/>
            <p:cNvSpPr/>
            <p:nvPr/>
          </p:nvSpPr>
          <p:spPr>
            <a:xfrm>
              <a:off x="7364190" y="2378081"/>
              <a:ext cx="40592" cy="28073"/>
            </a:xfrm>
            <a:custGeom>
              <a:avLst/>
              <a:gdLst/>
              <a:ahLst/>
              <a:cxnLst/>
              <a:rect l="l" t="t" r="r" b="b"/>
              <a:pathLst>
                <a:path w="14828" h="10255" extrusionOk="0">
                  <a:moveTo>
                    <a:pt x="14829" y="0"/>
                  </a:moveTo>
                  <a:lnTo>
                    <a:pt x="0" y="10255"/>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26"/>
            <p:cNvSpPr/>
            <p:nvPr/>
          </p:nvSpPr>
          <p:spPr>
            <a:xfrm>
              <a:off x="7364190" y="2469027"/>
              <a:ext cx="42387" cy="26299"/>
            </a:xfrm>
            <a:custGeom>
              <a:avLst/>
              <a:gdLst/>
              <a:ahLst/>
              <a:cxnLst/>
              <a:rect l="l" t="t" r="r" b="b"/>
              <a:pathLst>
                <a:path w="15484" h="9607" extrusionOk="0">
                  <a:moveTo>
                    <a:pt x="15485" y="0"/>
                  </a:moveTo>
                  <a:lnTo>
                    <a:pt x="0" y="9608"/>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26"/>
            <p:cNvSpPr/>
            <p:nvPr/>
          </p:nvSpPr>
          <p:spPr>
            <a:xfrm>
              <a:off x="7393386" y="2547255"/>
              <a:ext cx="37580" cy="30893"/>
            </a:xfrm>
            <a:custGeom>
              <a:avLst/>
              <a:gdLst/>
              <a:ahLst/>
              <a:cxnLst/>
              <a:rect l="l" t="t" r="r" b="b"/>
              <a:pathLst>
                <a:path w="13728" h="11285" extrusionOk="0">
                  <a:moveTo>
                    <a:pt x="13728" y="0"/>
                  </a:moveTo>
                  <a:lnTo>
                    <a:pt x="0" y="11286"/>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26"/>
            <p:cNvSpPr/>
            <p:nvPr/>
          </p:nvSpPr>
          <p:spPr>
            <a:xfrm>
              <a:off x="7410272" y="2579743"/>
              <a:ext cx="37068" cy="33907"/>
            </a:xfrm>
            <a:custGeom>
              <a:avLst/>
              <a:gdLst/>
              <a:ahLst/>
              <a:cxnLst/>
              <a:rect l="l" t="t" r="r" b="b"/>
              <a:pathLst>
                <a:path w="13541" h="12386" extrusionOk="0">
                  <a:moveTo>
                    <a:pt x="13541" y="0"/>
                  </a:moveTo>
                  <a:lnTo>
                    <a:pt x="0" y="12386"/>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26"/>
            <p:cNvSpPr/>
            <p:nvPr/>
          </p:nvSpPr>
          <p:spPr>
            <a:xfrm>
              <a:off x="7451480" y="2639571"/>
              <a:ext cx="37772" cy="34503"/>
            </a:xfrm>
            <a:custGeom>
              <a:avLst/>
              <a:gdLst/>
              <a:ahLst/>
              <a:cxnLst/>
              <a:rect l="l" t="t" r="r" b="b"/>
              <a:pathLst>
                <a:path w="13798" h="12604" extrusionOk="0">
                  <a:moveTo>
                    <a:pt x="13799" y="0"/>
                  </a:moveTo>
                  <a:lnTo>
                    <a:pt x="0" y="12605"/>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26"/>
            <p:cNvSpPr/>
            <p:nvPr/>
          </p:nvSpPr>
          <p:spPr>
            <a:xfrm>
              <a:off x="7588380" y="2737207"/>
              <a:ext cx="35122" cy="34268"/>
            </a:xfrm>
            <a:custGeom>
              <a:avLst/>
              <a:gdLst/>
              <a:ahLst/>
              <a:cxnLst/>
              <a:rect l="l" t="t" r="r" b="b"/>
              <a:pathLst>
                <a:path w="12830" h="12518" extrusionOk="0">
                  <a:moveTo>
                    <a:pt x="12831" y="0"/>
                  </a:moveTo>
                  <a:lnTo>
                    <a:pt x="0" y="12519"/>
                  </a:lnTo>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26"/>
            <p:cNvSpPr/>
            <p:nvPr/>
          </p:nvSpPr>
          <p:spPr>
            <a:xfrm>
              <a:off x="7789338" y="2673020"/>
              <a:ext cx="24057" cy="24057"/>
            </a:xfrm>
            <a:custGeom>
              <a:avLst/>
              <a:gdLst/>
              <a:ahLst/>
              <a:cxnLst/>
              <a:rect l="l" t="t" r="r" b="b"/>
              <a:pathLst>
                <a:path w="8788" h="8788" extrusionOk="0">
                  <a:moveTo>
                    <a:pt x="8788" y="4394"/>
                  </a:moveTo>
                  <a:cubicBezTo>
                    <a:pt x="8788" y="6821"/>
                    <a:pt x="6821" y="8788"/>
                    <a:pt x="4394" y="8788"/>
                  </a:cubicBezTo>
                  <a:cubicBezTo>
                    <a:pt x="1968" y="8788"/>
                    <a:pt x="0" y="6821"/>
                    <a:pt x="0" y="4394"/>
                  </a:cubicBezTo>
                  <a:cubicBezTo>
                    <a:pt x="0" y="1967"/>
                    <a:pt x="1968" y="0"/>
                    <a:pt x="4394" y="0"/>
                  </a:cubicBezTo>
                  <a:cubicBezTo>
                    <a:pt x="6821"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26"/>
            <p:cNvSpPr/>
            <p:nvPr/>
          </p:nvSpPr>
          <p:spPr>
            <a:xfrm>
              <a:off x="7836853" y="2582351"/>
              <a:ext cx="24057" cy="24057"/>
            </a:xfrm>
            <a:custGeom>
              <a:avLst/>
              <a:gdLst/>
              <a:ahLst/>
              <a:cxnLst/>
              <a:rect l="l" t="t" r="r" b="b"/>
              <a:pathLst>
                <a:path w="8788" h="8788" extrusionOk="0">
                  <a:moveTo>
                    <a:pt x="8788" y="4394"/>
                  </a:moveTo>
                  <a:cubicBezTo>
                    <a:pt x="8788" y="6821"/>
                    <a:pt x="6822" y="8788"/>
                    <a:pt x="4394" y="8788"/>
                  </a:cubicBezTo>
                  <a:cubicBezTo>
                    <a:pt x="1967" y="8788"/>
                    <a:pt x="0" y="6821"/>
                    <a:pt x="0" y="4394"/>
                  </a:cubicBezTo>
                  <a:cubicBezTo>
                    <a:pt x="0" y="1967"/>
                    <a:pt x="1967" y="0"/>
                    <a:pt x="4394" y="0"/>
                  </a:cubicBezTo>
                  <a:cubicBezTo>
                    <a:pt x="6822"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26"/>
            <p:cNvSpPr/>
            <p:nvPr/>
          </p:nvSpPr>
          <p:spPr>
            <a:xfrm>
              <a:off x="7689565" y="2704654"/>
              <a:ext cx="24057" cy="24057"/>
            </a:xfrm>
            <a:custGeom>
              <a:avLst/>
              <a:gdLst/>
              <a:ahLst/>
              <a:cxnLst/>
              <a:rect l="l" t="t" r="r" b="b"/>
              <a:pathLst>
                <a:path w="8788" h="8788" extrusionOk="0">
                  <a:moveTo>
                    <a:pt x="8788" y="4394"/>
                  </a:moveTo>
                  <a:cubicBezTo>
                    <a:pt x="8788" y="6821"/>
                    <a:pt x="6821" y="8788"/>
                    <a:pt x="4394" y="8788"/>
                  </a:cubicBezTo>
                  <a:cubicBezTo>
                    <a:pt x="1967" y="8788"/>
                    <a:pt x="0" y="6821"/>
                    <a:pt x="0" y="4394"/>
                  </a:cubicBezTo>
                  <a:cubicBezTo>
                    <a:pt x="0" y="1967"/>
                    <a:pt x="1967" y="0"/>
                    <a:pt x="4394" y="0"/>
                  </a:cubicBezTo>
                  <a:cubicBezTo>
                    <a:pt x="6821"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26"/>
            <p:cNvSpPr/>
            <p:nvPr/>
          </p:nvSpPr>
          <p:spPr>
            <a:xfrm>
              <a:off x="7586586" y="2679538"/>
              <a:ext cx="24054" cy="24057"/>
            </a:xfrm>
            <a:custGeom>
              <a:avLst/>
              <a:gdLst/>
              <a:ahLst/>
              <a:cxnLst/>
              <a:rect l="l" t="t" r="r" b="b"/>
              <a:pathLst>
                <a:path w="8787" h="8788" extrusionOk="0">
                  <a:moveTo>
                    <a:pt x="8788" y="4394"/>
                  </a:moveTo>
                  <a:cubicBezTo>
                    <a:pt x="8788" y="6821"/>
                    <a:pt x="6821" y="8788"/>
                    <a:pt x="4394" y="8788"/>
                  </a:cubicBezTo>
                  <a:cubicBezTo>
                    <a:pt x="1967" y="8788"/>
                    <a:pt x="0" y="6821"/>
                    <a:pt x="0" y="4394"/>
                  </a:cubicBezTo>
                  <a:cubicBezTo>
                    <a:pt x="0" y="1967"/>
                    <a:pt x="1967" y="0"/>
                    <a:pt x="4394" y="0"/>
                  </a:cubicBezTo>
                  <a:cubicBezTo>
                    <a:pt x="6821"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26"/>
            <p:cNvSpPr/>
            <p:nvPr/>
          </p:nvSpPr>
          <p:spPr>
            <a:xfrm>
              <a:off x="7499616" y="2610523"/>
              <a:ext cx="24054" cy="24057"/>
            </a:xfrm>
            <a:custGeom>
              <a:avLst/>
              <a:gdLst/>
              <a:ahLst/>
              <a:cxnLst/>
              <a:rect l="l" t="t" r="r" b="b"/>
              <a:pathLst>
                <a:path w="8787" h="8788" extrusionOk="0">
                  <a:moveTo>
                    <a:pt x="8788" y="4394"/>
                  </a:moveTo>
                  <a:cubicBezTo>
                    <a:pt x="8788" y="6821"/>
                    <a:pt x="6821" y="8788"/>
                    <a:pt x="4394" y="8788"/>
                  </a:cubicBezTo>
                  <a:cubicBezTo>
                    <a:pt x="1967" y="8788"/>
                    <a:pt x="0" y="6821"/>
                    <a:pt x="0" y="4394"/>
                  </a:cubicBezTo>
                  <a:cubicBezTo>
                    <a:pt x="0" y="1967"/>
                    <a:pt x="1967" y="0"/>
                    <a:pt x="4394" y="0"/>
                  </a:cubicBezTo>
                  <a:cubicBezTo>
                    <a:pt x="6821"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26"/>
            <p:cNvSpPr/>
            <p:nvPr/>
          </p:nvSpPr>
          <p:spPr>
            <a:xfrm>
              <a:off x="7442530" y="2512229"/>
              <a:ext cx="24046" cy="24046"/>
            </a:xfrm>
            <a:custGeom>
              <a:avLst/>
              <a:gdLst/>
              <a:ahLst/>
              <a:cxnLst/>
              <a:rect l="l" t="t" r="r" b="b"/>
              <a:pathLst>
                <a:path w="8784" h="8784" extrusionOk="0">
                  <a:moveTo>
                    <a:pt x="107" y="5352"/>
                  </a:moveTo>
                  <a:cubicBezTo>
                    <a:pt x="-423" y="2987"/>
                    <a:pt x="1067" y="638"/>
                    <a:pt x="3432" y="107"/>
                  </a:cubicBezTo>
                  <a:cubicBezTo>
                    <a:pt x="5797" y="-423"/>
                    <a:pt x="8146" y="1067"/>
                    <a:pt x="8677" y="3432"/>
                  </a:cubicBezTo>
                  <a:cubicBezTo>
                    <a:pt x="9208" y="5797"/>
                    <a:pt x="7717" y="8146"/>
                    <a:pt x="5352" y="8677"/>
                  </a:cubicBezTo>
                  <a:cubicBezTo>
                    <a:pt x="2987" y="9208"/>
                    <a:pt x="638" y="7717"/>
                    <a:pt x="107" y="53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26"/>
            <p:cNvSpPr/>
            <p:nvPr/>
          </p:nvSpPr>
          <p:spPr>
            <a:xfrm>
              <a:off x="7426052" y="2401105"/>
              <a:ext cx="24046" cy="24046"/>
            </a:xfrm>
            <a:custGeom>
              <a:avLst/>
              <a:gdLst/>
              <a:ahLst/>
              <a:cxnLst/>
              <a:rect l="l" t="t" r="r" b="b"/>
              <a:pathLst>
                <a:path w="8784" h="8784" extrusionOk="0">
                  <a:moveTo>
                    <a:pt x="107" y="5352"/>
                  </a:moveTo>
                  <a:cubicBezTo>
                    <a:pt x="-423" y="2987"/>
                    <a:pt x="1067" y="638"/>
                    <a:pt x="3432" y="107"/>
                  </a:cubicBezTo>
                  <a:cubicBezTo>
                    <a:pt x="5797" y="-423"/>
                    <a:pt x="8146" y="1067"/>
                    <a:pt x="8677" y="3432"/>
                  </a:cubicBezTo>
                  <a:cubicBezTo>
                    <a:pt x="9208" y="5797"/>
                    <a:pt x="7717" y="8146"/>
                    <a:pt x="5352" y="8677"/>
                  </a:cubicBezTo>
                  <a:cubicBezTo>
                    <a:pt x="2987" y="9208"/>
                    <a:pt x="638" y="7717"/>
                    <a:pt x="107" y="53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26"/>
            <p:cNvSpPr/>
            <p:nvPr/>
          </p:nvSpPr>
          <p:spPr>
            <a:xfrm>
              <a:off x="7463647" y="2299516"/>
              <a:ext cx="24046" cy="24046"/>
            </a:xfrm>
            <a:custGeom>
              <a:avLst/>
              <a:gdLst/>
              <a:ahLst/>
              <a:cxnLst/>
              <a:rect l="l" t="t" r="r" b="b"/>
              <a:pathLst>
                <a:path w="8784" h="8784" extrusionOk="0">
                  <a:moveTo>
                    <a:pt x="107" y="5352"/>
                  </a:moveTo>
                  <a:cubicBezTo>
                    <a:pt x="-424" y="2987"/>
                    <a:pt x="1067" y="638"/>
                    <a:pt x="3432" y="107"/>
                  </a:cubicBezTo>
                  <a:cubicBezTo>
                    <a:pt x="5797" y="-423"/>
                    <a:pt x="8146" y="1067"/>
                    <a:pt x="8677" y="3432"/>
                  </a:cubicBezTo>
                  <a:cubicBezTo>
                    <a:pt x="9207" y="5797"/>
                    <a:pt x="7717" y="8146"/>
                    <a:pt x="5352" y="8677"/>
                  </a:cubicBezTo>
                  <a:cubicBezTo>
                    <a:pt x="2987" y="9207"/>
                    <a:pt x="638" y="7717"/>
                    <a:pt x="107" y="53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26"/>
            <p:cNvSpPr/>
            <p:nvPr/>
          </p:nvSpPr>
          <p:spPr>
            <a:xfrm>
              <a:off x="7546613" y="2250605"/>
              <a:ext cx="24038" cy="24038"/>
            </a:xfrm>
            <a:custGeom>
              <a:avLst/>
              <a:gdLst/>
              <a:ahLst/>
              <a:cxnLst/>
              <a:rect l="l" t="t" r="r" b="b"/>
              <a:pathLst>
                <a:path w="8781" h="8781" extrusionOk="0">
                  <a:moveTo>
                    <a:pt x="32" y="3872"/>
                  </a:moveTo>
                  <a:cubicBezTo>
                    <a:pt x="321" y="1460"/>
                    <a:pt x="2506" y="-257"/>
                    <a:pt x="4910" y="32"/>
                  </a:cubicBezTo>
                  <a:cubicBezTo>
                    <a:pt x="7321" y="320"/>
                    <a:pt x="9038" y="2506"/>
                    <a:pt x="8750" y="4910"/>
                  </a:cubicBezTo>
                  <a:cubicBezTo>
                    <a:pt x="8461" y="7321"/>
                    <a:pt x="6275" y="9038"/>
                    <a:pt x="3872" y="8750"/>
                  </a:cubicBezTo>
                  <a:cubicBezTo>
                    <a:pt x="1460" y="8461"/>
                    <a:pt x="-257" y="6275"/>
                    <a:pt x="32" y="387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26"/>
            <p:cNvSpPr/>
            <p:nvPr/>
          </p:nvSpPr>
          <p:spPr>
            <a:xfrm>
              <a:off x="7642177" y="2262553"/>
              <a:ext cx="24038" cy="24038"/>
            </a:xfrm>
            <a:custGeom>
              <a:avLst/>
              <a:gdLst/>
              <a:ahLst/>
              <a:cxnLst/>
              <a:rect l="l" t="t" r="r" b="b"/>
              <a:pathLst>
                <a:path w="8781" h="8781" extrusionOk="0">
                  <a:moveTo>
                    <a:pt x="32" y="3872"/>
                  </a:moveTo>
                  <a:cubicBezTo>
                    <a:pt x="321" y="1460"/>
                    <a:pt x="2506" y="-257"/>
                    <a:pt x="4910" y="32"/>
                  </a:cubicBezTo>
                  <a:cubicBezTo>
                    <a:pt x="7322" y="320"/>
                    <a:pt x="9038" y="2506"/>
                    <a:pt x="8750" y="4910"/>
                  </a:cubicBezTo>
                  <a:cubicBezTo>
                    <a:pt x="8461" y="7321"/>
                    <a:pt x="6275" y="9038"/>
                    <a:pt x="3872" y="8749"/>
                  </a:cubicBezTo>
                  <a:cubicBezTo>
                    <a:pt x="1460" y="8461"/>
                    <a:pt x="-257" y="6275"/>
                    <a:pt x="32" y="387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26"/>
            <p:cNvSpPr/>
            <p:nvPr/>
          </p:nvSpPr>
          <p:spPr>
            <a:xfrm>
              <a:off x="7830420" y="2477128"/>
              <a:ext cx="24054" cy="24057"/>
            </a:xfrm>
            <a:custGeom>
              <a:avLst/>
              <a:gdLst/>
              <a:ahLst/>
              <a:cxnLst/>
              <a:rect l="l" t="t" r="r" b="b"/>
              <a:pathLst>
                <a:path w="8787" h="8788" extrusionOk="0">
                  <a:moveTo>
                    <a:pt x="8788" y="4394"/>
                  </a:moveTo>
                  <a:cubicBezTo>
                    <a:pt x="8788" y="6821"/>
                    <a:pt x="6821" y="8788"/>
                    <a:pt x="4394" y="8788"/>
                  </a:cubicBezTo>
                  <a:cubicBezTo>
                    <a:pt x="1967" y="8788"/>
                    <a:pt x="0" y="6821"/>
                    <a:pt x="0" y="4394"/>
                  </a:cubicBezTo>
                  <a:cubicBezTo>
                    <a:pt x="0" y="1967"/>
                    <a:pt x="1967" y="0"/>
                    <a:pt x="4394" y="0"/>
                  </a:cubicBezTo>
                  <a:cubicBezTo>
                    <a:pt x="6821"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26"/>
            <p:cNvSpPr/>
            <p:nvPr/>
          </p:nvSpPr>
          <p:spPr>
            <a:xfrm>
              <a:off x="7792674" y="2384322"/>
              <a:ext cx="24054" cy="24057"/>
            </a:xfrm>
            <a:custGeom>
              <a:avLst/>
              <a:gdLst/>
              <a:ahLst/>
              <a:cxnLst/>
              <a:rect l="l" t="t" r="r" b="b"/>
              <a:pathLst>
                <a:path w="8787" h="8788" extrusionOk="0">
                  <a:moveTo>
                    <a:pt x="8788" y="4394"/>
                  </a:moveTo>
                  <a:cubicBezTo>
                    <a:pt x="8788" y="6821"/>
                    <a:pt x="6821" y="8788"/>
                    <a:pt x="4394" y="8788"/>
                  </a:cubicBezTo>
                  <a:cubicBezTo>
                    <a:pt x="1967" y="8788"/>
                    <a:pt x="0" y="6821"/>
                    <a:pt x="0" y="4394"/>
                  </a:cubicBezTo>
                  <a:cubicBezTo>
                    <a:pt x="0" y="1967"/>
                    <a:pt x="1967" y="0"/>
                    <a:pt x="4394" y="0"/>
                  </a:cubicBezTo>
                  <a:cubicBezTo>
                    <a:pt x="6821"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26"/>
            <p:cNvSpPr/>
            <p:nvPr/>
          </p:nvSpPr>
          <p:spPr>
            <a:xfrm>
              <a:off x="7729878" y="2310112"/>
              <a:ext cx="24054" cy="24057"/>
            </a:xfrm>
            <a:custGeom>
              <a:avLst/>
              <a:gdLst/>
              <a:ahLst/>
              <a:cxnLst/>
              <a:rect l="l" t="t" r="r" b="b"/>
              <a:pathLst>
                <a:path w="8787" h="8788" extrusionOk="0">
                  <a:moveTo>
                    <a:pt x="8788" y="4394"/>
                  </a:moveTo>
                  <a:cubicBezTo>
                    <a:pt x="8788" y="6821"/>
                    <a:pt x="6821" y="8788"/>
                    <a:pt x="4394" y="8788"/>
                  </a:cubicBezTo>
                  <a:cubicBezTo>
                    <a:pt x="1967" y="8788"/>
                    <a:pt x="0" y="6821"/>
                    <a:pt x="0" y="4394"/>
                  </a:cubicBezTo>
                  <a:cubicBezTo>
                    <a:pt x="0" y="1967"/>
                    <a:pt x="1967" y="0"/>
                    <a:pt x="4394" y="0"/>
                  </a:cubicBezTo>
                  <a:cubicBezTo>
                    <a:pt x="6821"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2" name="Google Shape;282;p26"/>
          <p:cNvSpPr/>
          <p:nvPr/>
        </p:nvSpPr>
        <p:spPr>
          <a:xfrm>
            <a:off x="4493055" y="650450"/>
            <a:ext cx="2285993" cy="1855810"/>
          </a:xfrm>
          <a:custGeom>
            <a:avLst/>
            <a:gdLst/>
            <a:ahLst/>
            <a:cxnLst/>
            <a:rect l="l" t="t" r="r" b="b"/>
            <a:pathLst>
              <a:path w="695359" h="564505" extrusionOk="0">
                <a:moveTo>
                  <a:pt x="693055" y="306042"/>
                </a:moveTo>
                <a:lnTo>
                  <a:pt x="379571" y="8393"/>
                </a:lnTo>
                <a:cubicBezTo>
                  <a:pt x="375333" y="1104"/>
                  <a:pt x="366357" y="-1940"/>
                  <a:pt x="358560" y="1275"/>
                </a:cubicBezTo>
                <a:lnTo>
                  <a:pt x="85224" y="51905"/>
                </a:lnTo>
                <a:cubicBezTo>
                  <a:pt x="72619" y="57102"/>
                  <a:pt x="71066" y="74335"/>
                  <a:pt x="82547" y="81695"/>
                </a:cubicBezTo>
                <a:lnTo>
                  <a:pt x="206454" y="159063"/>
                </a:lnTo>
                <a:cubicBezTo>
                  <a:pt x="217615" y="166220"/>
                  <a:pt x="216530" y="182868"/>
                  <a:pt x="204534" y="188518"/>
                </a:cubicBezTo>
                <a:lnTo>
                  <a:pt x="9682" y="280309"/>
                </a:lnTo>
                <a:cubicBezTo>
                  <a:pt x="152" y="284797"/>
                  <a:pt x="-2977" y="296832"/>
                  <a:pt x="3165" y="305394"/>
                </a:cubicBezTo>
                <a:lnTo>
                  <a:pt x="151181" y="558454"/>
                </a:lnTo>
                <a:cubicBezTo>
                  <a:pt x="155966" y="565127"/>
                  <a:pt x="161609" y="565158"/>
                  <a:pt x="172246" y="563800"/>
                </a:cubicBezTo>
                <a:lnTo>
                  <a:pt x="407098" y="537256"/>
                </a:lnTo>
                <a:cubicBezTo>
                  <a:pt x="429778" y="534923"/>
                  <a:pt x="451241" y="525869"/>
                  <a:pt x="468732" y="511243"/>
                </a:cubicBezTo>
                <a:lnTo>
                  <a:pt x="685843" y="329698"/>
                </a:lnTo>
                <a:cubicBezTo>
                  <a:pt x="694678" y="325421"/>
                  <a:pt x="698003" y="314525"/>
                  <a:pt x="693070" y="306042"/>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26"/>
          <p:cNvSpPr/>
          <p:nvPr/>
        </p:nvSpPr>
        <p:spPr>
          <a:xfrm>
            <a:off x="5433511" y="1256208"/>
            <a:ext cx="604574" cy="74022"/>
          </a:xfrm>
          <a:custGeom>
            <a:avLst/>
            <a:gdLst/>
            <a:ahLst/>
            <a:cxnLst/>
            <a:rect l="l" t="t" r="r" b="b"/>
            <a:pathLst>
              <a:path w="178868" h="21900" extrusionOk="0">
                <a:moveTo>
                  <a:pt x="0" y="21900"/>
                </a:moveTo>
                <a:cubicBezTo>
                  <a:pt x="22353" y="21900"/>
                  <a:pt x="24374" y="0"/>
                  <a:pt x="44713" y="0"/>
                </a:cubicBezTo>
                <a:cubicBezTo>
                  <a:pt x="65052" y="0"/>
                  <a:pt x="67058" y="21900"/>
                  <a:pt x="89411" y="21900"/>
                </a:cubicBezTo>
                <a:cubicBezTo>
                  <a:pt x="111764" y="21900"/>
                  <a:pt x="114495" y="0"/>
                  <a:pt x="134140" y="0"/>
                </a:cubicBezTo>
                <a:cubicBezTo>
                  <a:pt x="153784" y="0"/>
                  <a:pt x="156500" y="21900"/>
                  <a:pt x="178869" y="2190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4" name="Google Shape;284;p26"/>
          <p:cNvGrpSpPr/>
          <p:nvPr/>
        </p:nvGrpSpPr>
        <p:grpSpPr>
          <a:xfrm rot="-5400000">
            <a:off x="4401955" y="2232430"/>
            <a:ext cx="1084557" cy="1215150"/>
            <a:chOff x="6225377" y="921581"/>
            <a:chExt cx="556268" cy="623249"/>
          </a:xfrm>
        </p:grpSpPr>
        <p:sp>
          <p:nvSpPr>
            <p:cNvPr id="285" name="Google Shape;285;p26"/>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26"/>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26"/>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26"/>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26"/>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26"/>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26"/>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26"/>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26"/>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4" name="Google Shape;294;p26"/>
          <p:cNvSpPr/>
          <p:nvPr/>
        </p:nvSpPr>
        <p:spPr>
          <a:xfrm>
            <a:off x="5654363" y="1903623"/>
            <a:ext cx="162842" cy="162842"/>
          </a:xfrm>
          <a:custGeom>
            <a:avLst/>
            <a:gdLst/>
            <a:ahLst/>
            <a:cxnLst/>
            <a:rect l="l" t="t" r="r" b="b"/>
            <a:pathLst>
              <a:path w="48178" h="48178" extrusionOk="0">
                <a:moveTo>
                  <a:pt x="48178" y="24085"/>
                </a:moveTo>
                <a:lnTo>
                  <a:pt x="31734" y="31734"/>
                </a:lnTo>
                <a:lnTo>
                  <a:pt x="24085" y="48178"/>
                </a:lnTo>
                <a:lnTo>
                  <a:pt x="16445" y="31734"/>
                </a:lnTo>
                <a:lnTo>
                  <a:pt x="0" y="24085"/>
                </a:lnTo>
                <a:lnTo>
                  <a:pt x="16445" y="16444"/>
                </a:lnTo>
                <a:lnTo>
                  <a:pt x="24085" y="0"/>
                </a:lnTo>
                <a:lnTo>
                  <a:pt x="31734" y="16444"/>
                </a:lnTo>
                <a:lnTo>
                  <a:pt x="48178" y="24085"/>
                </a:ln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26"/>
          <p:cNvSpPr/>
          <p:nvPr/>
        </p:nvSpPr>
        <p:spPr>
          <a:xfrm>
            <a:off x="7684572" y="3542068"/>
            <a:ext cx="742329" cy="90878"/>
          </a:xfrm>
          <a:custGeom>
            <a:avLst/>
            <a:gdLst/>
            <a:ahLst/>
            <a:cxnLst/>
            <a:rect l="l" t="t" r="r" b="b"/>
            <a:pathLst>
              <a:path w="219624" h="26887" extrusionOk="0">
                <a:moveTo>
                  <a:pt x="0" y="26887"/>
                </a:moveTo>
                <a:cubicBezTo>
                  <a:pt x="27449" y="26887"/>
                  <a:pt x="29924" y="0"/>
                  <a:pt x="54899" y="0"/>
                </a:cubicBezTo>
                <a:cubicBezTo>
                  <a:pt x="79874" y="0"/>
                  <a:pt x="82340" y="26887"/>
                  <a:pt x="109781" y="26887"/>
                </a:cubicBezTo>
                <a:cubicBezTo>
                  <a:pt x="137223" y="26887"/>
                  <a:pt x="140579" y="0"/>
                  <a:pt x="164703" y="0"/>
                </a:cubicBezTo>
                <a:cubicBezTo>
                  <a:pt x="188828" y="0"/>
                  <a:pt x="192160" y="26887"/>
                  <a:pt x="219625" y="26887"/>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6" name="Google Shape;296;p26"/>
          <p:cNvGrpSpPr/>
          <p:nvPr/>
        </p:nvGrpSpPr>
        <p:grpSpPr>
          <a:xfrm>
            <a:off x="4493039" y="1108218"/>
            <a:ext cx="686880" cy="769588"/>
            <a:chOff x="6225377" y="921581"/>
            <a:chExt cx="556268" cy="623249"/>
          </a:xfrm>
        </p:grpSpPr>
        <p:sp>
          <p:nvSpPr>
            <p:cNvPr id="297" name="Google Shape;297;p26"/>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26"/>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26"/>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26"/>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26"/>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26"/>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26"/>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26"/>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26"/>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6" name="Google Shape;306;p26"/>
          <p:cNvGrpSpPr/>
          <p:nvPr/>
        </p:nvGrpSpPr>
        <p:grpSpPr>
          <a:xfrm>
            <a:off x="5551732" y="2017924"/>
            <a:ext cx="1826531" cy="1689588"/>
            <a:chOff x="6116826" y="3852632"/>
            <a:chExt cx="1155740" cy="1069089"/>
          </a:xfrm>
        </p:grpSpPr>
        <p:sp>
          <p:nvSpPr>
            <p:cNvPr id="307" name="Google Shape;307;p26"/>
            <p:cNvSpPr/>
            <p:nvPr/>
          </p:nvSpPr>
          <p:spPr>
            <a:xfrm>
              <a:off x="6234147" y="4329187"/>
              <a:ext cx="949157" cy="523793"/>
            </a:xfrm>
            <a:custGeom>
              <a:avLst/>
              <a:gdLst/>
              <a:ahLst/>
              <a:cxnLst/>
              <a:rect l="l" t="t" r="r" b="b"/>
              <a:pathLst>
                <a:path w="346724" h="191340" extrusionOk="0">
                  <a:moveTo>
                    <a:pt x="0" y="0"/>
                  </a:moveTo>
                  <a:lnTo>
                    <a:pt x="346724" y="0"/>
                  </a:lnTo>
                  <a:lnTo>
                    <a:pt x="346724" y="191340"/>
                  </a:lnTo>
                  <a:lnTo>
                    <a:pt x="0" y="19134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26"/>
            <p:cNvSpPr/>
            <p:nvPr/>
          </p:nvSpPr>
          <p:spPr>
            <a:xfrm>
              <a:off x="6154999" y="3852632"/>
              <a:ext cx="1079443" cy="388399"/>
            </a:xfrm>
            <a:custGeom>
              <a:avLst/>
              <a:gdLst/>
              <a:ahLst/>
              <a:cxnLst/>
              <a:rect l="l" t="t" r="r" b="b"/>
              <a:pathLst>
                <a:path w="394317" h="141881" extrusionOk="0">
                  <a:moveTo>
                    <a:pt x="195922" y="0"/>
                  </a:moveTo>
                  <a:lnTo>
                    <a:pt x="0" y="123611"/>
                  </a:lnTo>
                  <a:lnTo>
                    <a:pt x="0" y="141882"/>
                  </a:lnTo>
                  <a:lnTo>
                    <a:pt x="394317" y="141882"/>
                  </a:lnTo>
                  <a:lnTo>
                    <a:pt x="394317" y="123611"/>
                  </a:lnTo>
                  <a:lnTo>
                    <a:pt x="19592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26"/>
            <p:cNvSpPr/>
            <p:nvPr/>
          </p:nvSpPr>
          <p:spPr>
            <a:xfrm>
              <a:off x="6284291" y="3919725"/>
              <a:ext cx="820984" cy="254035"/>
            </a:xfrm>
            <a:custGeom>
              <a:avLst/>
              <a:gdLst/>
              <a:ahLst/>
              <a:cxnLst/>
              <a:rect l="l" t="t" r="r" b="b"/>
              <a:pathLst>
                <a:path w="299903" h="92798" extrusionOk="0">
                  <a:moveTo>
                    <a:pt x="0" y="92798"/>
                  </a:moveTo>
                  <a:lnTo>
                    <a:pt x="299904" y="92798"/>
                  </a:lnTo>
                  <a:lnTo>
                    <a:pt x="149101" y="0"/>
                  </a:lnTo>
                  <a:lnTo>
                    <a:pt x="0" y="9279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26"/>
            <p:cNvSpPr/>
            <p:nvPr/>
          </p:nvSpPr>
          <p:spPr>
            <a:xfrm>
              <a:off x="6317527" y="3930241"/>
              <a:ext cx="393869" cy="243523"/>
            </a:xfrm>
            <a:custGeom>
              <a:avLst/>
              <a:gdLst/>
              <a:ahLst/>
              <a:cxnLst/>
              <a:rect l="l" t="t" r="r" b="b"/>
              <a:pathLst>
                <a:path w="143879" h="88958" extrusionOk="0">
                  <a:moveTo>
                    <a:pt x="0" y="88958"/>
                  </a:moveTo>
                  <a:lnTo>
                    <a:pt x="14388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26"/>
            <p:cNvSpPr/>
            <p:nvPr/>
          </p:nvSpPr>
          <p:spPr>
            <a:xfrm>
              <a:off x="6643308" y="4042945"/>
              <a:ext cx="96442" cy="96442"/>
            </a:xfrm>
            <a:custGeom>
              <a:avLst/>
              <a:gdLst/>
              <a:ahLst/>
              <a:cxnLst/>
              <a:rect l="l" t="t" r="r" b="b"/>
              <a:pathLst>
                <a:path w="35230" h="35230" extrusionOk="0">
                  <a:moveTo>
                    <a:pt x="35231" y="17615"/>
                  </a:moveTo>
                  <a:cubicBezTo>
                    <a:pt x="35231" y="27340"/>
                    <a:pt x="27348" y="35230"/>
                    <a:pt x="17615" y="35230"/>
                  </a:cubicBezTo>
                  <a:cubicBezTo>
                    <a:pt x="7883" y="35230"/>
                    <a:pt x="0" y="27348"/>
                    <a:pt x="0" y="17615"/>
                  </a:cubicBezTo>
                  <a:cubicBezTo>
                    <a:pt x="0" y="7883"/>
                    <a:pt x="7883" y="0"/>
                    <a:pt x="17615" y="0"/>
                  </a:cubicBezTo>
                  <a:cubicBezTo>
                    <a:pt x="27348" y="0"/>
                    <a:pt x="35231" y="7883"/>
                    <a:pt x="35231" y="17615"/>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26"/>
            <p:cNvSpPr/>
            <p:nvPr/>
          </p:nvSpPr>
          <p:spPr>
            <a:xfrm>
              <a:off x="6154999" y="4241190"/>
              <a:ext cx="1079443" cy="87959"/>
            </a:xfrm>
            <a:custGeom>
              <a:avLst/>
              <a:gdLst/>
              <a:ahLst/>
              <a:cxnLst/>
              <a:rect l="l" t="t" r="r" b="b"/>
              <a:pathLst>
                <a:path w="394317" h="32131" extrusionOk="0">
                  <a:moveTo>
                    <a:pt x="386591" y="20448"/>
                  </a:moveTo>
                  <a:lnTo>
                    <a:pt x="386591" y="0"/>
                  </a:lnTo>
                  <a:lnTo>
                    <a:pt x="7727" y="0"/>
                  </a:lnTo>
                  <a:lnTo>
                    <a:pt x="7727" y="20448"/>
                  </a:lnTo>
                  <a:lnTo>
                    <a:pt x="0" y="20448"/>
                  </a:lnTo>
                  <a:lnTo>
                    <a:pt x="0" y="32132"/>
                  </a:lnTo>
                  <a:lnTo>
                    <a:pt x="394317" y="32132"/>
                  </a:lnTo>
                  <a:lnTo>
                    <a:pt x="394317" y="20448"/>
                  </a:lnTo>
                  <a:lnTo>
                    <a:pt x="386591" y="2044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26"/>
            <p:cNvSpPr/>
            <p:nvPr/>
          </p:nvSpPr>
          <p:spPr>
            <a:xfrm>
              <a:off x="6176160" y="4241190"/>
              <a:ext cx="1037140" cy="2135"/>
            </a:xfrm>
            <a:custGeom>
              <a:avLst/>
              <a:gdLst/>
              <a:ahLst/>
              <a:cxnLst/>
              <a:rect l="l" t="t" r="r" b="b"/>
              <a:pathLst>
                <a:path w="378864" h="780" extrusionOk="0">
                  <a:moveTo>
                    <a:pt x="0" y="0"/>
                  </a:moveTo>
                  <a:lnTo>
                    <a:pt x="378864"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26"/>
            <p:cNvSpPr/>
            <p:nvPr/>
          </p:nvSpPr>
          <p:spPr>
            <a:xfrm>
              <a:off x="6176160" y="4297189"/>
              <a:ext cx="1037140" cy="2135"/>
            </a:xfrm>
            <a:custGeom>
              <a:avLst/>
              <a:gdLst/>
              <a:ahLst/>
              <a:cxnLst/>
              <a:rect l="l" t="t" r="r" b="b"/>
              <a:pathLst>
                <a:path w="378864" h="780" extrusionOk="0">
                  <a:moveTo>
                    <a:pt x="0" y="0"/>
                  </a:moveTo>
                  <a:lnTo>
                    <a:pt x="378864"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26"/>
            <p:cNvSpPr/>
            <p:nvPr/>
          </p:nvSpPr>
          <p:spPr>
            <a:xfrm>
              <a:off x="6400328" y="4329187"/>
              <a:ext cx="95802" cy="523793"/>
            </a:xfrm>
            <a:custGeom>
              <a:avLst/>
              <a:gdLst/>
              <a:ahLst/>
              <a:cxnLst/>
              <a:rect l="l" t="t" r="r" b="b"/>
              <a:pathLst>
                <a:path w="34996" h="191340" extrusionOk="0">
                  <a:moveTo>
                    <a:pt x="34996" y="5955"/>
                  </a:moveTo>
                  <a:lnTo>
                    <a:pt x="34996" y="0"/>
                  </a:lnTo>
                  <a:lnTo>
                    <a:pt x="0" y="0"/>
                  </a:lnTo>
                  <a:lnTo>
                    <a:pt x="0" y="5955"/>
                  </a:lnTo>
                  <a:cubicBezTo>
                    <a:pt x="0" y="9194"/>
                    <a:pt x="2630" y="11824"/>
                    <a:pt x="5869" y="11824"/>
                  </a:cubicBezTo>
                  <a:lnTo>
                    <a:pt x="5370" y="11824"/>
                  </a:lnTo>
                  <a:lnTo>
                    <a:pt x="5370" y="183926"/>
                  </a:lnTo>
                  <a:lnTo>
                    <a:pt x="0" y="183926"/>
                  </a:lnTo>
                  <a:lnTo>
                    <a:pt x="0" y="191340"/>
                  </a:lnTo>
                  <a:lnTo>
                    <a:pt x="34996" y="191340"/>
                  </a:lnTo>
                  <a:lnTo>
                    <a:pt x="34996" y="183926"/>
                  </a:lnTo>
                  <a:lnTo>
                    <a:pt x="29627" y="183926"/>
                  </a:lnTo>
                  <a:lnTo>
                    <a:pt x="29627" y="11824"/>
                  </a:lnTo>
                  <a:lnTo>
                    <a:pt x="29127" y="11824"/>
                  </a:lnTo>
                  <a:cubicBezTo>
                    <a:pt x="32366" y="11824"/>
                    <a:pt x="34996" y="9194"/>
                    <a:pt x="34996" y="59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26"/>
            <p:cNvSpPr/>
            <p:nvPr/>
          </p:nvSpPr>
          <p:spPr>
            <a:xfrm>
              <a:off x="6415035" y="4832886"/>
              <a:ext cx="66404" cy="2135"/>
            </a:xfrm>
            <a:custGeom>
              <a:avLst/>
              <a:gdLst/>
              <a:ahLst/>
              <a:cxnLst/>
              <a:rect l="l" t="t" r="r" b="b"/>
              <a:pathLst>
                <a:path w="24257" h="780" extrusionOk="0">
                  <a:moveTo>
                    <a:pt x="0" y="0"/>
                  </a:moveTo>
                  <a:lnTo>
                    <a:pt x="24257"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26"/>
            <p:cNvSpPr/>
            <p:nvPr/>
          </p:nvSpPr>
          <p:spPr>
            <a:xfrm>
              <a:off x="6415035" y="4361568"/>
              <a:ext cx="66404" cy="2135"/>
            </a:xfrm>
            <a:custGeom>
              <a:avLst/>
              <a:gdLst/>
              <a:ahLst/>
              <a:cxnLst/>
              <a:rect l="l" t="t" r="r" b="b"/>
              <a:pathLst>
                <a:path w="24257" h="780" extrusionOk="0">
                  <a:moveTo>
                    <a:pt x="0" y="0"/>
                  </a:moveTo>
                  <a:lnTo>
                    <a:pt x="24257"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26"/>
            <p:cNvSpPr/>
            <p:nvPr/>
          </p:nvSpPr>
          <p:spPr>
            <a:xfrm>
              <a:off x="6435982"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26"/>
            <p:cNvSpPr/>
            <p:nvPr/>
          </p:nvSpPr>
          <p:spPr>
            <a:xfrm>
              <a:off x="6460517"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26"/>
            <p:cNvSpPr/>
            <p:nvPr/>
          </p:nvSpPr>
          <p:spPr>
            <a:xfrm>
              <a:off x="6176160" y="4329187"/>
              <a:ext cx="95802" cy="523793"/>
            </a:xfrm>
            <a:custGeom>
              <a:avLst/>
              <a:gdLst/>
              <a:ahLst/>
              <a:cxnLst/>
              <a:rect l="l" t="t" r="r" b="b"/>
              <a:pathLst>
                <a:path w="34996" h="191340" extrusionOk="0">
                  <a:moveTo>
                    <a:pt x="34996" y="5955"/>
                  </a:moveTo>
                  <a:lnTo>
                    <a:pt x="34996" y="0"/>
                  </a:lnTo>
                  <a:lnTo>
                    <a:pt x="0" y="0"/>
                  </a:lnTo>
                  <a:lnTo>
                    <a:pt x="0" y="5955"/>
                  </a:lnTo>
                  <a:cubicBezTo>
                    <a:pt x="0" y="9194"/>
                    <a:pt x="2630" y="11824"/>
                    <a:pt x="5869" y="11824"/>
                  </a:cubicBezTo>
                  <a:lnTo>
                    <a:pt x="5370" y="11824"/>
                  </a:lnTo>
                  <a:lnTo>
                    <a:pt x="5370" y="183926"/>
                  </a:lnTo>
                  <a:lnTo>
                    <a:pt x="0" y="183926"/>
                  </a:lnTo>
                  <a:lnTo>
                    <a:pt x="0" y="191340"/>
                  </a:lnTo>
                  <a:lnTo>
                    <a:pt x="34996" y="191340"/>
                  </a:lnTo>
                  <a:lnTo>
                    <a:pt x="34996" y="183926"/>
                  </a:lnTo>
                  <a:lnTo>
                    <a:pt x="29627" y="183926"/>
                  </a:lnTo>
                  <a:lnTo>
                    <a:pt x="29627" y="11824"/>
                  </a:lnTo>
                  <a:lnTo>
                    <a:pt x="29127" y="11824"/>
                  </a:lnTo>
                  <a:cubicBezTo>
                    <a:pt x="32366" y="11824"/>
                    <a:pt x="34996" y="9194"/>
                    <a:pt x="34996" y="59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26"/>
            <p:cNvSpPr/>
            <p:nvPr/>
          </p:nvSpPr>
          <p:spPr>
            <a:xfrm>
              <a:off x="6190864" y="4832886"/>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26"/>
            <p:cNvSpPr/>
            <p:nvPr/>
          </p:nvSpPr>
          <p:spPr>
            <a:xfrm>
              <a:off x="6190864" y="4361568"/>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26"/>
            <p:cNvSpPr/>
            <p:nvPr/>
          </p:nvSpPr>
          <p:spPr>
            <a:xfrm>
              <a:off x="6211811"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26"/>
            <p:cNvSpPr/>
            <p:nvPr/>
          </p:nvSpPr>
          <p:spPr>
            <a:xfrm>
              <a:off x="6236349"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26"/>
            <p:cNvSpPr/>
            <p:nvPr/>
          </p:nvSpPr>
          <p:spPr>
            <a:xfrm>
              <a:off x="6911403" y="4329187"/>
              <a:ext cx="95802" cy="523793"/>
            </a:xfrm>
            <a:custGeom>
              <a:avLst/>
              <a:gdLst/>
              <a:ahLst/>
              <a:cxnLst/>
              <a:rect l="l" t="t" r="r" b="b"/>
              <a:pathLst>
                <a:path w="34996" h="191340" extrusionOk="0">
                  <a:moveTo>
                    <a:pt x="34996" y="5955"/>
                  </a:moveTo>
                  <a:lnTo>
                    <a:pt x="34996" y="0"/>
                  </a:lnTo>
                  <a:lnTo>
                    <a:pt x="0" y="0"/>
                  </a:lnTo>
                  <a:lnTo>
                    <a:pt x="0" y="5955"/>
                  </a:lnTo>
                  <a:cubicBezTo>
                    <a:pt x="0" y="9194"/>
                    <a:pt x="2630" y="11824"/>
                    <a:pt x="5869" y="11824"/>
                  </a:cubicBezTo>
                  <a:lnTo>
                    <a:pt x="5370" y="11824"/>
                  </a:lnTo>
                  <a:lnTo>
                    <a:pt x="5370" y="183926"/>
                  </a:lnTo>
                  <a:lnTo>
                    <a:pt x="0" y="183926"/>
                  </a:lnTo>
                  <a:lnTo>
                    <a:pt x="0" y="191340"/>
                  </a:lnTo>
                  <a:lnTo>
                    <a:pt x="34996" y="191340"/>
                  </a:lnTo>
                  <a:lnTo>
                    <a:pt x="34996" y="183926"/>
                  </a:lnTo>
                  <a:lnTo>
                    <a:pt x="29627" y="183926"/>
                  </a:lnTo>
                  <a:lnTo>
                    <a:pt x="29627" y="11824"/>
                  </a:lnTo>
                  <a:lnTo>
                    <a:pt x="29127" y="11824"/>
                  </a:lnTo>
                  <a:cubicBezTo>
                    <a:pt x="32366" y="11824"/>
                    <a:pt x="34996" y="9194"/>
                    <a:pt x="34996" y="59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26"/>
            <p:cNvSpPr/>
            <p:nvPr/>
          </p:nvSpPr>
          <p:spPr>
            <a:xfrm>
              <a:off x="6926087" y="4832886"/>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26"/>
            <p:cNvSpPr/>
            <p:nvPr/>
          </p:nvSpPr>
          <p:spPr>
            <a:xfrm>
              <a:off x="6926087" y="4361568"/>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26"/>
            <p:cNvSpPr/>
            <p:nvPr/>
          </p:nvSpPr>
          <p:spPr>
            <a:xfrm>
              <a:off x="6947054"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26"/>
            <p:cNvSpPr/>
            <p:nvPr/>
          </p:nvSpPr>
          <p:spPr>
            <a:xfrm>
              <a:off x="6971592"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26"/>
            <p:cNvSpPr/>
            <p:nvPr/>
          </p:nvSpPr>
          <p:spPr>
            <a:xfrm>
              <a:off x="6655856" y="4329187"/>
              <a:ext cx="95802" cy="523793"/>
            </a:xfrm>
            <a:custGeom>
              <a:avLst/>
              <a:gdLst/>
              <a:ahLst/>
              <a:cxnLst/>
              <a:rect l="l" t="t" r="r" b="b"/>
              <a:pathLst>
                <a:path w="34996" h="191340" extrusionOk="0">
                  <a:moveTo>
                    <a:pt x="34997" y="5955"/>
                  </a:moveTo>
                  <a:lnTo>
                    <a:pt x="34997" y="0"/>
                  </a:lnTo>
                  <a:lnTo>
                    <a:pt x="0" y="0"/>
                  </a:lnTo>
                  <a:lnTo>
                    <a:pt x="0" y="5955"/>
                  </a:lnTo>
                  <a:cubicBezTo>
                    <a:pt x="0" y="9194"/>
                    <a:pt x="2630" y="11824"/>
                    <a:pt x="5869" y="11824"/>
                  </a:cubicBezTo>
                  <a:lnTo>
                    <a:pt x="5370" y="11824"/>
                  </a:lnTo>
                  <a:lnTo>
                    <a:pt x="5370" y="183926"/>
                  </a:lnTo>
                  <a:lnTo>
                    <a:pt x="0" y="183926"/>
                  </a:lnTo>
                  <a:lnTo>
                    <a:pt x="0" y="191340"/>
                  </a:lnTo>
                  <a:lnTo>
                    <a:pt x="34997" y="191340"/>
                  </a:lnTo>
                  <a:lnTo>
                    <a:pt x="34997" y="183926"/>
                  </a:lnTo>
                  <a:lnTo>
                    <a:pt x="29627" y="183926"/>
                  </a:lnTo>
                  <a:lnTo>
                    <a:pt x="29627" y="11824"/>
                  </a:lnTo>
                  <a:lnTo>
                    <a:pt x="29127" y="11824"/>
                  </a:lnTo>
                  <a:cubicBezTo>
                    <a:pt x="32366" y="11824"/>
                    <a:pt x="34997" y="9194"/>
                    <a:pt x="34997" y="59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26"/>
            <p:cNvSpPr/>
            <p:nvPr/>
          </p:nvSpPr>
          <p:spPr>
            <a:xfrm>
              <a:off x="6670560" y="4832886"/>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26"/>
            <p:cNvSpPr/>
            <p:nvPr/>
          </p:nvSpPr>
          <p:spPr>
            <a:xfrm>
              <a:off x="6670560" y="4361568"/>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26"/>
            <p:cNvSpPr/>
            <p:nvPr/>
          </p:nvSpPr>
          <p:spPr>
            <a:xfrm>
              <a:off x="6691507"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26"/>
            <p:cNvSpPr/>
            <p:nvPr/>
          </p:nvSpPr>
          <p:spPr>
            <a:xfrm>
              <a:off x="6716067"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26"/>
            <p:cNvSpPr/>
            <p:nvPr/>
          </p:nvSpPr>
          <p:spPr>
            <a:xfrm>
              <a:off x="7119479" y="4329187"/>
              <a:ext cx="95802" cy="523793"/>
            </a:xfrm>
            <a:custGeom>
              <a:avLst/>
              <a:gdLst/>
              <a:ahLst/>
              <a:cxnLst/>
              <a:rect l="l" t="t" r="r" b="b"/>
              <a:pathLst>
                <a:path w="34996" h="191340" extrusionOk="0">
                  <a:moveTo>
                    <a:pt x="34996" y="5955"/>
                  </a:moveTo>
                  <a:lnTo>
                    <a:pt x="34996" y="0"/>
                  </a:lnTo>
                  <a:lnTo>
                    <a:pt x="0" y="0"/>
                  </a:lnTo>
                  <a:lnTo>
                    <a:pt x="0" y="5955"/>
                  </a:lnTo>
                  <a:cubicBezTo>
                    <a:pt x="0" y="9194"/>
                    <a:pt x="2630" y="11824"/>
                    <a:pt x="5869" y="11824"/>
                  </a:cubicBezTo>
                  <a:lnTo>
                    <a:pt x="5370" y="11824"/>
                  </a:lnTo>
                  <a:lnTo>
                    <a:pt x="5370" y="183926"/>
                  </a:lnTo>
                  <a:lnTo>
                    <a:pt x="0" y="183926"/>
                  </a:lnTo>
                  <a:lnTo>
                    <a:pt x="0" y="191340"/>
                  </a:lnTo>
                  <a:lnTo>
                    <a:pt x="34996" y="191340"/>
                  </a:lnTo>
                  <a:lnTo>
                    <a:pt x="34996" y="183926"/>
                  </a:lnTo>
                  <a:lnTo>
                    <a:pt x="29627" y="183926"/>
                  </a:lnTo>
                  <a:lnTo>
                    <a:pt x="29627" y="11824"/>
                  </a:lnTo>
                  <a:lnTo>
                    <a:pt x="29127" y="11824"/>
                  </a:lnTo>
                  <a:cubicBezTo>
                    <a:pt x="32366" y="11824"/>
                    <a:pt x="34996" y="9194"/>
                    <a:pt x="34996" y="59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26"/>
            <p:cNvSpPr/>
            <p:nvPr/>
          </p:nvSpPr>
          <p:spPr>
            <a:xfrm>
              <a:off x="7134183" y="4832886"/>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26"/>
            <p:cNvSpPr/>
            <p:nvPr/>
          </p:nvSpPr>
          <p:spPr>
            <a:xfrm>
              <a:off x="7134183" y="4361568"/>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26"/>
            <p:cNvSpPr/>
            <p:nvPr/>
          </p:nvSpPr>
          <p:spPr>
            <a:xfrm>
              <a:off x="7155130"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26"/>
            <p:cNvSpPr/>
            <p:nvPr/>
          </p:nvSpPr>
          <p:spPr>
            <a:xfrm>
              <a:off x="7179668"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26"/>
            <p:cNvSpPr/>
            <p:nvPr/>
          </p:nvSpPr>
          <p:spPr>
            <a:xfrm>
              <a:off x="6154999" y="4853190"/>
              <a:ext cx="1079443" cy="34268"/>
            </a:xfrm>
            <a:custGeom>
              <a:avLst/>
              <a:gdLst/>
              <a:ahLst/>
              <a:cxnLst/>
              <a:rect l="l" t="t" r="r" b="b"/>
              <a:pathLst>
                <a:path w="394317" h="12518" extrusionOk="0">
                  <a:moveTo>
                    <a:pt x="0" y="0"/>
                  </a:moveTo>
                  <a:lnTo>
                    <a:pt x="394317" y="0"/>
                  </a:lnTo>
                  <a:lnTo>
                    <a:pt x="394317" y="12519"/>
                  </a:lnTo>
                  <a:lnTo>
                    <a:pt x="0" y="1251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26"/>
            <p:cNvSpPr/>
            <p:nvPr/>
          </p:nvSpPr>
          <p:spPr>
            <a:xfrm>
              <a:off x="6116826" y="4887453"/>
              <a:ext cx="1155740" cy="34268"/>
            </a:xfrm>
            <a:custGeom>
              <a:avLst/>
              <a:gdLst/>
              <a:ahLst/>
              <a:cxnLst/>
              <a:rect l="l" t="t" r="r" b="b"/>
              <a:pathLst>
                <a:path w="422188" h="12518" extrusionOk="0">
                  <a:moveTo>
                    <a:pt x="0" y="0"/>
                  </a:moveTo>
                  <a:lnTo>
                    <a:pt x="422188" y="0"/>
                  </a:lnTo>
                  <a:lnTo>
                    <a:pt x="422188" y="12519"/>
                  </a:lnTo>
                  <a:lnTo>
                    <a:pt x="0" y="1251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26"/>
            <p:cNvSpPr/>
            <p:nvPr/>
          </p:nvSpPr>
          <p:spPr>
            <a:xfrm>
              <a:off x="6176160" y="4853190"/>
              <a:ext cx="1038742" cy="2135"/>
            </a:xfrm>
            <a:custGeom>
              <a:avLst/>
              <a:gdLst/>
              <a:ahLst/>
              <a:cxnLst/>
              <a:rect l="l" t="t" r="r" b="b"/>
              <a:pathLst>
                <a:path w="379449" h="780" extrusionOk="0">
                  <a:moveTo>
                    <a:pt x="0" y="0"/>
                  </a:moveTo>
                  <a:lnTo>
                    <a:pt x="379449"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26"/>
            <p:cNvSpPr/>
            <p:nvPr/>
          </p:nvSpPr>
          <p:spPr>
            <a:xfrm>
              <a:off x="6154999" y="4887453"/>
              <a:ext cx="1079443" cy="2135"/>
            </a:xfrm>
            <a:custGeom>
              <a:avLst/>
              <a:gdLst/>
              <a:ahLst/>
              <a:cxnLst/>
              <a:rect l="l" t="t" r="r" b="b"/>
              <a:pathLst>
                <a:path w="394317" h="780" extrusionOk="0">
                  <a:moveTo>
                    <a:pt x="0" y="0"/>
                  </a:moveTo>
                  <a:lnTo>
                    <a:pt x="394317"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26"/>
            <p:cNvSpPr/>
            <p:nvPr/>
          </p:nvSpPr>
          <p:spPr>
            <a:xfrm>
              <a:off x="6176160" y="4329187"/>
              <a:ext cx="1037140" cy="2135"/>
            </a:xfrm>
            <a:custGeom>
              <a:avLst/>
              <a:gdLst/>
              <a:ahLst/>
              <a:cxnLst/>
              <a:rect l="l" t="t" r="r" b="b"/>
              <a:pathLst>
                <a:path w="378864" h="780" extrusionOk="0">
                  <a:moveTo>
                    <a:pt x="0" y="0"/>
                  </a:moveTo>
                  <a:lnTo>
                    <a:pt x="378864"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5" name="Google Shape;345;p26"/>
          <p:cNvGrpSpPr/>
          <p:nvPr/>
        </p:nvGrpSpPr>
        <p:grpSpPr>
          <a:xfrm flipH="1">
            <a:off x="6185634" y="3427241"/>
            <a:ext cx="1116440" cy="715797"/>
            <a:chOff x="6054827" y="2081751"/>
            <a:chExt cx="904147" cy="579687"/>
          </a:xfrm>
        </p:grpSpPr>
        <p:sp>
          <p:nvSpPr>
            <p:cNvPr id="346" name="Google Shape;346;p26"/>
            <p:cNvSpPr/>
            <p:nvPr/>
          </p:nvSpPr>
          <p:spPr>
            <a:xfrm>
              <a:off x="6594147" y="2573253"/>
              <a:ext cx="136993" cy="86015"/>
            </a:xfrm>
            <a:custGeom>
              <a:avLst/>
              <a:gdLst/>
              <a:ahLst/>
              <a:cxnLst/>
              <a:rect l="l" t="t" r="r" b="b"/>
              <a:pathLst>
                <a:path w="50043" h="31421" extrusionOk="0">
                  <a:moveTo>
                    <a:pt x="9311" y="31422"/>
                  </a:moveTo>
                  <a:lnTo>
                    <a:pt x="40733" y="31422"/>
                  </a:lnTo>
                  <a:lnTo>
                    <a:pt x="50044" y="0"/>
                  </a:lnTo>
                  <a:lnTo>
                    <a:pt x="0" y="0"/>
                  </a:lnTo>
                  <a:lnTo>
                    <a:pt x="9311" y="314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26"/>
            <p:cNvSpPr/>
            <p:nvPr/>
          </p:nvSpPr>
          <p:spPr>
            <a:xfrm>
              <a:off x="6329067" y="2573253"/>
              <a:ext cx="136974" cy="86015"/>
            </a:xfrm>
            <a:custGeom>
              <a:avLst/>
              <a:gdLst/>
              <a:ahLst/>
              <a:cxnLst/>
              <a:rect l="l" t="t" r="r" b="b"/>
              <a:pathLst>
                <a:path w="50036" h="31421" extrusionOk="0">
                  <a:moveTo>
                    <a:pt x="9311" y="31422"/>
                  </a:moveTo>
                  <a:lnTo>
                    <a:pt x="40725" y="31422"/>
                  </a:lnTo>
                  <a:lnTo>
                    <a:pt x="50036" y="0"/>
                  </a:lnTo>
                  <a:lnTo>
                    <a:pt x="0" y="0"/>
                  </a:lnTo>
                  <a:lnTo>
                    <a:pt x="9311" y="314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26"/>
            <p:cNvSpPr/>
            <p:nvPr/>
          </p:nvSpPr>
          <p:spPr>
            <a:xfrm>
              <a:off x="6781448" y="2257687"/>
              <a:ext cx="112550" cy="216002"/>
            </a:xfrm>
            <a:custGeom>
              <a:avLst/>
              <a:gdLst/>
              <a:ahLst/>
              <a:cxnLst/>
              <a:rect l="l" t="t" r="r" b="b"/>
              <a:pathLst>
                <a:path w="41114" h="78905" extrusionOk="0">
                  <a:moveTo>
                    <a:pt x="0" y="78906"/>
                  </a:moveTo>
                  <a:lnTo>
                    <a:pt x="41115" y="66785"/>
                  </a:lnTo>
                  <a:lnTo>
                    <a:pt x="41115" y="12121"/>
                  </a:lnTo>
                  <a:lnTo>
                    <a:pt x="0" y="0"/>
                  </a:lnTo>
                  <a:lnTo>
                    <a:pt x="0" y="7890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26"/>
            <p:cNvSpPr/>
            <p:nvPr/>
          </p:nvSpPr>
          <p:spPr>
            <a:xfrm>
              <a:off x="6636426" y="2110564"/>
              <a:ext cx="174940" cy="113839"/>
            </a:xfrm>
            <a:custGeom>
              <a:avLst/>
              <a:gdLst/>
              <a:ahLst/>
              <a:cxnLst/>
              <a:rect l="l" t="t" r="r" b="b"/>
              <a:pathLst>
                <a:path w="63905" h="41585" extrusionOk="0">
                  <a:moveTo>
                    <a:pt x="0" y="17867"/>
                  </a:moveTo>
                  <a:cubicBezTo>
                    <a:pt x="0" y="17867"/>
                    <a:pt x="24483" y="931"/>
                    <a:pt x="58028" y="2"/>
                  </a:cubicBezTo>
                  <a:cubicBezTo>
                    <a:pt x="62523" y="-123"/>
                    <a:pt x="65403" y="4748"/>
                    <a:pt x="63086" y="8603"/>
                  </a:cubicBezTo>
                  <a:lnTo>
                    <a:pt x="43301" y="41586"/>
                  </a:lnTo>
                  <a:lnTo>
                    <a:pt x="0" y="1786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26"/>
            <p:cNvSpPr/>
            <p:nvPr/>
          </p:nvSpPr>
          <p:spPr>
            <a:xfrm>
              <a:off x="6181525" y="2110463"/>
              <a:ext cx="650446" cy="495570"/>
            </a:xfrm>
            <a:custGeom>
              <a:avLst/>
              <a:gdLst/>
              <a:ahLst/>
              <a:cxnLst/>
              <a:rect l="l" t="t" r="r" b="b"/>
              <a:pathLst>
                <a:path w="237606" h="181030" extrusionOk="0">
                  <a:moveTo>
                    <a:pt x="71967" y="5089"/>
                  </a:moveTo>
                  <a:cubicBezTo>
                    <a:pt x="86726" y="1779"/>
                    <a:pt x="102460" y="0"/>
                    <a:pt x="118803" y="0"/>
                  </a:cubicBezTo>
                  <a:cubicBezTo>
                    <a:pt x="135147" y="0"/>
                    <a:pt x="150881" y="1787"/>
                    <a:pt x="165639" y="5089"/>
                  </a:cubicBezTo>
                  <a:cubicBezTo>
                    <a:pt x="207785" y="14532"/>
                    <a:pt x="237607" y="52175"/>
                    <a:pt x="237607" y="95366"/>
                  </a:cubicBezTo>
                  <a:lnTo>
                    <a:pt x="237607" y="95366"/>
                  </a:lnTo>
                  <a:cubicBezTo>
                    <a:pt x="237607" y="129964"/>
                    <a:pt x="218469" y="160996"/>
                    <a:pt x="189186" y="176831"/>
                  </a:cubicBezTo>
                  <a:cubicBezTo>
                    <a:pt x="184059" y="179602"/>
                    <a:pt x="178306" y="181030"/>
                    <a:pt x="172477" y="181030"/>
                  </a:cubicBezTo>
                  <a:lnTo>
                    <a:pt x="65130" y="181030"/>
                  </a:lnTo>
                  <a:cubicBezTo>
                    <a:pt x="59300" y="181030"/>
                    <a:pt x="53548" y="179602"/>
                    <a:pt x="48420" y="176831"/>
                  </a:cubicBezTo>
                  <a:cubicBezTo>
                    <a:pt x="19137" y="161003"/>
                    <a:pt x="0" y="129964"/>
                    <a:pt x="0" y="95366"/>
                  </a:cubicBezTo>
                  <a:lnTo>
                    <a:pt x="0" y="95366"/>
                  </a:lnTo>
                  <a:cubicBezTo>
                    <a:pt x="0" y="52175"/>
                    <a:pt x="29814" y="14525"/>
                    <a:pt x="71967" y="50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26"/>
            <p:cNvSpPr/>
            <p:nvPr/>
          </p:nvSpPr>
          <p:spPr>
            <a:xfrm>
              <a:off x="6555248" y="2573253"/>
              <a:ext cx="136971" cy="86015"/>
            </a:xfrm>
            <a:custGeom>
              <a:avLst/>
              <a:gdLst/>
              <a:ahLst/>
              <a:cxnLst/>
              <a:rect l="l" t="t" r="r" b="b"/>
              <a:pathLst>
                <a:path w="50035" h="31421" extrusionOk="0">
                  <a:moveTo>
                    <a:pt x="9311" y="31422"/>
                  </a:moveTo>
                  <a:lnTo>
                    <a:pt x="40725" y="31422"/>
                  </a:lnTo>
                  <a:lnTo>
                    <a:pt x="50036" y="0"/>
                  </a:lnTo>
                  <a:lnTo>
                    <a:pt x="0" y="0"/>
                  </a:lnTo>
                  <a:lnTo>
                    <a:pt x="9311" y="314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26"/>
            <p:cNvSpPr/>
            <p:nvPr/>
          </p:nvSpPr>
          <p:spPr>
            <a:xfrm>
              <a:off x="6283798" y="2573253"/>
              <a:ext cx="136993" cy="86015"/>
            </a:xfrm>
            <a:custGeom>
              <a:avLst/>
              <a:gdLst/>
              <a:ahLst/>
              <a:cxnLst/>
              <a:rect l="l" t="t" r="r" b="b"/>
              <a:pathLst>
                <a:path w="50043" h="31421" extrusionOk="0">
                  <a:moveTo>
                    <a:pt x="9311" y="31422"/>
                  </a:moveTo>
                  <a:lnTo>
                    <a:pt x="40733" y="31422"/>
                  </a:lnTo>
                  <a:lnTo>
                    <a:pt x="50044" y="0"/>
                  </a:lnTo>
                  <a:lnTo>
                    <a:pt x="0" y="0"/>
                  </a:lnTo>
                  <a:lnTo>
                    <a:pt x="9311" y="314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26"/>
            <p:cNvSpPr/>
            <p:nvPr/>
          </p:nvSpPr>
          <p:spPr>
            <a:xfrm>
              <a:off x="6718652" y="2295625"/>
              <a:ext cx="30208" cy="30208"/>
            </a:xfrm>
            <a:custGeom>
              <a:avLst/>
              <a:gdLst/>
              <a:ahLst/>
              <a:cxnLst/>
              <a:rect l="l" t="t" r="r" b="b"/>
              <a:pathLst>
                <a:path w="11035" h="11035" extrusionOk="0">
                  <a:moveTo>
                    <a:pt x="0" y="5518"/>
                  </a:moveTo>
                  <a:cubicBezTo>
                    <a:pt x="0" y="8562"/>
                    <a:pt x="2466" y="11036"/>
                    <a:pt x="5518" y="11036"/>
                  </a:cubicBezTo>
                  <a:cubicBezTo>
                    <a:pt x="8570" y="11036"/>
                    <a:pt x="11036" y="8570"/>
                    <a:pt x="11036" y="5518"/>
                  </a:cubicBezTo>
                  <a:cubicBezTo>
                    <a:pt x="11036" y="2466"/>
                    <a:pt x="8570" y="0"/>
                    <a:pt x="5518" y="0"/>
                  </a:cubicBezTo>
                  <a:cubicBezTo>
                    <a:pt x="2466" y="0"/>
                    <a:pt x="0" y="2466"/>
                    <a:pt x="0" y="551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26"/>
            <p:cNvSpPr/>
            <p:nvPr/>
          </p:nvSpPr>
          <p:spPr>
            <a:xfrm>
              <a:off x="6393427" y="2130331"/>
              <a:ext cx="205469" cy="11032"/>
            </a:xfrm>
            <a:custGeom>
              <a:avLst/>
              <a:gdLst/>
              <a:ahLst/>
              <a:cxnLst/>
              <a:rect l="l" t="t" r="r" b="b"/>
              <a:pathLst>
                <a:path w="75057" h="4030" extrusionOk="0">
                  <a:moveTo>
                    <a:pt x="75058" y="4031"/>
                  </a:moveTo>
                  <a:cubicBezTo>
                    <a:pt x="75058" y="4031"/>
                    <a:pt x="48170" y="-5038"/>
                    <a:pt x="0" y="4031"/>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26"/>
            <p:cNvSpPr/>
            <p:nvPr/>
          </p:nvSpPr>
          <p:spPr>
            <a:xfrm>
              <a:off x="6367178" y="2574811"/>
              <a:ext cx="363403" cy="31446"/>
            </a:xfrm>
            <a:custGeom>
              <a:avLst/>
              <a:gdLst/>
              <a:ahLst/>
              <a:cxnLst/>
              <a:rect l="l" t="t" r="r" b="b"/>
              <a:pathLst>
                <a:path w="132750" h="11487" extrusionOk="0">
                  <a:moveTo>
                    <a:pt x="0" y="11473"/>
                  </a:moveTo>
                  <a:lnTo>
                    <a:pt x="106066" y="11473"/>
                  </a:lnTo>
                  <a:cubicBezTo>
                    <a:pt x="106066" y="11473"/>
                    <a:pt x="116922" y="12363"/>
                    <a:pt x="132751" y="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26"/>
            <p:cNvSpPr/>
            <p:nvPr/>
          </p:nvSpPr>
          <p:spPr>
            <a:xfrm>
              <a:off x="6732310" y="2134573"/>
              <a:ext cx="68837" cy="35015"/>
            </a:xfrm>
            <a:custGeom>
              <a:avLst/>
              <a:gdLst/>
              <a:ahLst/>
              <a:cxnLst/>
              <a:rect l="l" t="t" r="r" b="b"/>
              <a:pathLst>
                <a:path w="25146" h="12791" extrusionOk="0">
                  <a:moveTo>
                    <a:pt x="25147" y="0"/>
                  </a:moveTo>
                  <a:lnTo>
                    <a:pt x="0" y="12792"/>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26"/>
            <p:cNvSpPr/>
            <p:nvPr/>
          </p:nvSpPr>
          <p:spPr>
            <a:xfrm>
              <a:off x="6595388" y="2081751"/>
              <a:ext cx="174932" cy="113839"/>
            </a:xfrm>
            <a:custGeom>
              <a:avLst/>
              <a:gdLst/>
              <a:ahLst/>
              <a:cxnLst/>
              <a:rect l="l" t="t" r="r" b="b"/>
              <a:pathLst>
                <a:path w="63902" h="41585" extrusionOk="0">
                  <a:moveTo>
                    <a:pt x="0" y="17867"/>
                  </a:moveTo>
                  <a:cubicBezTo>
                    <a:pt x="0" y="17867"/>
                    <a:pt x="24483" y="931"/>
                    <a:pt x="58028" y="2"/>
                  </a:cubicBezTo>
                  <a:cubicBezTo>
                    <a:pt x="62524" y="-123"/>
                    <a:pt x="65396" y="4748"/>
                    <a:pt x="63086" y="8603"/>
                  </a:cubicBezTo>
                  <a:lnTo>
                    <a:pt x="43301" y="41586"/>
                  </a:lnTo>
                  <a:lnTo>
                    <a:pt x="0" y="1786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26"/>
            <p:cNvSpPr/>
            <p:nvPr/>
          </p:nvSpPr>
          <p:spPr>
            <a:xfrm>
              <a:off x="6677143" y="2101891"/>
              <a:ext cx="75632" cy="36362"/>
            </a:xfrm>
            <a:custGeom>
              <a:avLst/>
              <a:gdLst/>
              <a:ahLst/>
              <a:cxnLst/>
              <a:rect l="l" t="t" r="r" b="b"/>
              <a:pathLst>
                <a:path w="27628" h="13283" extrusionOk="0">
                  <a:moveTo>
                    <a:pt x="27628" y="0"/>
                  </a:moveTo>
                  <a:lnTo>
                    <a:pt x="0" y="13284"/>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26"/>
            <p:cNvSpPr/>
            <p:nvPr/>
          </p:nvSpPr>
          <p:spPr>
            <a:xfrm>
              <a:off x="6054827" y="2277843"/>
              <a:ext cx="188841" cy="115512"/>
            </a:xfrm>
            <a:custGeom>
              <a:avLst/>
              <a:gdLst/>
              <a:ahLst/>
              <a:cxnLst/>
              <a:rect l="l" t="t" r="r" b="b"/>
              <a:pathLst>
                <a:path w="68983" h="42196" extrusionOk="0">
                  <a:moveTo>
                    <a:pt x="68983" y="31406"/>
                  </a:moveTo>
                  <a:cubicBezTo>
                    <a:pt x="64730" y="37900"/>
                    <a:pt x="57073" y="41864"/>
                    <a:pt x="49316" y="42177"/>
                  </a:cubicBezTo>
                  <a:cubicBezTo>
                    <a:pt x="41558" y="42481"/>
                    <a:pt x="33831" y="39297"/>
                    <a:pt x="28133" y="34029"/>
                  </a:cubicBezTo>
                  <a:cubicBezTo>
                    <a:pt x="24770" y="30922"/>
                    <a:pt x="21991" y="26934"/>
                    <a:pt x="21320" y="22407"/>
                  </a:cubicBezTo>
                  <a:cubicBezTo>
                    <a:pt x="20649" y="17881"/>
                    <a:pt x="22483" y="12808"/>
                    <a:pt x="26471" y="10568"/>
                  </a:cubicBezTo>
                  <a:cubicBezTo>
                    <a:pt x="31607" y="7680"/>
                    <a:pt x="38810" y="10739"/>
                    <a:pt x="41066" y="16179"/>
                  </a:cubicBezTo>
                  <a:cubicBezTo>
                    <a:pt x="43321" y="21619"/>
                    <a:pt x="41011" y="28308"/>
                    <a:pt x="36398" y="31968"/>
                  </a:cubicBezTo>
                  <a:cubicBezTo>
                    <a:pt x="31786" y="35629"/>
                    <a:pt x="25363" y="36495"/>
                    <a:pt x="19618" y="35176"/>
                  </a:cubicBezTo>
                  <a:cubicBezTo>
                    <a:pt x="12329" y="33506"/>
                    <a:pt x="5890" y="28417"/>
                    <a:pt x="2581" y="21713"/>
                  </a:cubicBezTo>
                  <a:cubicBezTo>
                    <a:pt x="-736" y="15008"/>
                    <a:pt x="-861" y="6806"/>
                    <a:pt x="2237" y="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26"/>
            <p:cNvSpPr/>
            <p:nvPr/>
          </p:nvSpPr>
          <p:spPr>
            <a:xfrm>
              <a:off x="6677464" y="2346922"/>
              <a:ext cx="92897" cy="92894"/>
            </a:xfrm>
            <a:custGeom>
              <a:avLst/>
              <a:gdLst/>
              <a:ahLst/>
              <a:cxnLst/>
              <a:rect l="l" t="t" r="r" b="b"/>
              <a:pathLst>
                <a:path w="33935" h="33934" extrusionOk="0">
                  <a:moveTo>
                    <a:pt x="33935" y="16967"/>
                  </a:moveTo>
                  <a:cubicBezTo>
                    <a:pt x="33935" y="26341"/>
                    <a:pt x="26341" y="33935"/>
                    <a:pt x="16968" y="33935"/>
                  </a:cubicBezTo>
                  <a:cubicBezTo>
                    <a:pt x="7594" y="33935"/>
                    <a:pt x="0" y="26341"/>
                    <a:pt x="0" y="16967"/>
                  </a:cubicBezTo>
                  <a:cubicBezTo>
                    <a:pt x="0" y="7594"/>
                    <a:pt x="7594" y="0"/>
                    <a:pt x="16968" y="0"/>
                  </a:cubicBezTo>
                  <a:cubicBezTo>
                    <a:pt x="26341" y="0"/>
                    <a:pt x="33935" y="7594"/>
                    <a:pt x="33935" y="1696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26"/>
            <p:cNvSpPr/>
            <p:nvPr/>
          </p:nvSpPr>
          <p:spPr>
            <a:xfrm>
              <a:off x="6613493" y="2119996"/>
              <a:ext cx="154469" cy="82705"/>
            </a:xfrm>
            <a:custGeom>
              <a:avLst/>
              <a:gdLst/>
              <a:ahLst/>
              <a:cxnLst/>
              <a:rect l="l" t="t" r="r" b="b"/>
              <a:pathLst>
                <a:path w="56427" h="30212" extrusionOk="0">
                  <a:moveTo>
                    <a:pt x="0" y="0"/>
                  </a:moveTo>
                  <a:cubicBezTo>
                    <a:pt x="2115" y="219"/>
                    <a:pt x="29923" y="2935"/>
                    <a:pt x="56428" y="30212"/>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26"/>
            <p:cNvSpPr/>
            <p:nvPr/>
          </p:nvSpPr>
          <p:spPr>
            <a:xfrm>
              <a:off x="6729659" y="2113220"/>
              <a:ext cx="33734" cy="56234"/>
            </a:xfrm>
            <a:custGeom>
              <a:avLst/>
              <a:gdLst/>
              <a:ahLst/>
              <a:cxnLst/>
              <a:rect l="l" t="t" r="r" b="b"/>
              <a:pathLst>
                <a:path w="12323" h="20542" extrusionOk="0">
                  <a:moveTo>
                    <a:pt x="12324" y="0"/>
                  </a:moveTo>
                  <a:lnTo>
                    <a:pt x="0" y="20542"/>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26"/>
            <p:cNvSpPr/>
            <p:nvPr/>
          </p:nvSpPr>
          <p:spPr>
            <a:xfrm>
              <a:off x="6395350" y="2606231"/>
              <a:ext cx="18927" cy="53050"/>
            </a:xfrm>
            <a:custGeom>
              <a:avLst/>
              <a:gdLst/>
              <a:ahLst/>
              <a:cxnLst/>
              <a:rect l="l" t="t" r="r" b="b"/>
              <a:pathLst>
                <a:path w="6914" h="19379" extrusionOk="0">
                  <a:moveTo>
                    <a:pt x="0" y="19379"/>
                  </a:moveTo>
                  <a:lnTo>
                    <a:pt x="691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26"/>
            <p:cNvSpPr/>
            <p:nvPr/>
          </p:nvSpPr>
          <p:spPr>
            <a:xfrm>
              <a:off x="6666778" y="2601466"/>
              <a:ext cx="17134" cy="57813"/>
            </a:xfrm>
            <a:custGeom>
              <a:avLst/>
              <a:gdLst/>
              <a:ahLst/>
              <a:cxnLst/>
              <a:rect l="l" t="t" r="r" b="b"/>
              <a:pathLst>
                <a:path w="6259" h="21119" extrusionOk="0">
                  <a:moveTo>
                    <a:pt x="0" y="21120"/>
                  </a:moveTo>
                  <a:lnTo>
                    <a:pt x="6259"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26"/>
            <p:cNvSpPr/>
            <p:nvPr/>
          </p:nvSpPr>
          <p:spPr>
            <a:xfrm>
              <a:off x="6095065" y="2659303"/>
              <a:ext cx="863908" cy="2135"/>
            </a:xfrm>
            <a:custGeom>
              <a:avLst/>
              <a:gdLst/>
              <a:ahLst/>
              <a:cxnLst/>
              <a:rect l="l" t="t" r="r" b="b"/>
              <a:pathLst>
                <a:path w="315583" h="780" extrusionOk="0">
                  <a:moveTo>
                    <a:pt x="0" y="0"/>
                  </a:moveTo>
                  <a:lnTo>
                    <a:pt x="315583"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Google Shape;1769;p32">
            <a:extLst>
              <a:ext uri="{FF2B5EF4-FFF2-40B4-BE49-F238E27FC236}">
                <a16:creationId xmlns:a16="http://schemas.microsoft.com/office/drawing/2014/main" id="{0D83521F-EE27-D298-6685-F542EF189743}"/>
              </a:ext>
            </a:extLst>
          </p:cNvPr>
          <p:cNvSpPr/>
          <p:nvPr/>
        </p:nvSpPr>
        <p:spPr>
          <a:xfrm rot="6120000">
            <a:off x="4565263" y="3082609"/>
            <a:ext cx="147550" cy="159408"/>
          </a:xfrm>
          <a:custGeom>
            <a:avLst/>
            <a:gdLst/>
            <a:ahLst/>
            <a:cxnLst/>
            <a:rect l="l" t="t" r="r" b="b"/>
            <a:pathLst>
              <a:path w="871" h="941" extrusionOk="0">
                <a:moveTo>
                  <a:pt x="377" y="0"/>
                </a:moveTo>
                <a:lnTo>
                  <a:pt x="871" y="269"/>
                </a:lnTo>
                <a:lnTo>
                  <a:pt x="557" y="941"/>
                </a:lnTo>
                <a:lnTo>
                  <a:pt x="0" y="618"/>
                </a:lnTo>
                <a:lnTo>
                  <a:pt x="377" y="0"/>
                </a:lnTo>
                <a:close/>
              </a:path>
            </a:pathLst>
          </a:custGeom>
          <a:noFill/>
          <a:ln>
            <a:solidFill>
              <a:schemeClr val="accent4"/>
            </a:solid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 name="Google Shape;1770;p32">
            <a:extLst>
              <a:ext uri="{FF2B5EF4-FFF2-40B4-BE49-F238E27FC236}">
                <a16:creationId xmlns:a16="http://schemas.microsoft.com/office/drawing/2014/main" id="{16FB30A8-0659-A005-706E-07A3C59E8CE0}"/>
              </a:ext>
            </a:extLst>
          </p:cNvPr>
          <p:cNvSpPr/>
          <p:nvPr/>
        </p:nvSpPr>
        <p:spPr>
          <a:xfrm rot="6120000">
            <a:off x="3962000" y="3253999"/>
            <a:ext cx="786536" cy="512781"/>
          </a:xfrm>
          <a:custGeom>
            <a:avLst/>
            <a:gdLst/>
            <a:ahLst/>
            <a:cxnLst/>
            <a:rect l="l" t="t" r="r" b="b"/>
            <a:pathLst>
              <a:path w="4643" h="3027" extrusionOk="0">
                <a:moveTo>
                  <a:pt x="467" y="0"/>
                </a:moveTo>
                <a:lnTo>
                  <a:pt x="0" y="885"/>
                </a:lnTo>
                <a:lnTo>
                  <a:pt x="4152" y="3027"/>
                </a:lnTo>
                <a:cubicBezTo>
                  <a:pt x="4152" y="3027"/>
                  <a:pt x="4410" y="3042"/>
                  <a:pt x="4580" y="2689"/>
                </a:cubicBezTo>
                <a:cubicBezTo>
                  <a:pt x="4764" y="2308"/>
                  <a:pt x="4487" y="2130"/>
                  <a:pt x="4487" y="2130"/>
                </a:cubicBezTo>
                <a:lnTo>
                  <a:pt x="467" y="0"/>
                </a:lnTo>
                <a:close/>
              </a:path>
            </a:pathLst>
          </a:custGeom>
          <a:noFill/>
          <a:ln>
            <a:solidFill>
              <a:schemeClr val="accent4"/>
            </a:solid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 name="Google Shape;1771;p32">
            <a:extLst>
              <a:ext uri="{FF2B5EF4-FFF2-40B4-BE49-F238E27FC236}">
                <a16:creationId xmlns:a16="http://schemas.microsoft.com/office/drawing/2014/main" id="{60A5C7A8-36B8-017B-FF43-AC6536A9A76B}"/>
              </a:ext>
            </a:extLst>
          </p:cNvPr>
          <p:cNvSpPr/>
          <p:nvPr/>
        </p:nvSpPr>
        <p:spPr>
          <a:xfrm rot="6120000">
            <a:off x="4503279" y="2382170"/>
            <a:ext cx="881909" cy="881909"/>
          </a:xfrm>
          <a:custGeom>
            <a:avLst/>
            <a:gdLst/>
            <a:ahLst/>
            <a:cxnLst/>
            <a:rect l="l" t="t" r="r" b="b"/>
            <a:pathLst>
              <a:path w="5206" h="5206" extrusionOk="0">
                <a:moveTo>
                  <a:pt x="2736" y="4"/>
                </a:moveTo>
                <a:cubicBezTo>
                  <a:pt x="1301" y="-69"/>
                  <a:pt x="77" y="1035"/>
                  <a:pt x="4" y="2471"/>
                </a:cubicBezTo>
                <a:cubicBezTo>
                  <a:pt x="-69" y="3906"/>
                  <a:pt x="1035" y="5129"/>
                  <a:pt x="2471" y="5202"/>
                </a:cubicBezTo>
                <a:cubicBezTo>
                  <a:pt x="3907" y="5275"/>
                  <a:pt x="5130" y="4171"/>
                  <a:pt x="5203" y="2736"/>
                </a:cubicBezTo>
                <a:cubicBezTo>
                  <a:pt x="5277" y="1301"/>
                  <a:pt x="4172" y="77"/>
                  <a:pt x="2736" y="4"/>
                </a:cubicBezTo>
                <a:moveTo>
                  <a:pt x="2500" y="4629"/>
                </a:moveTo>
                <a:cubicBezTo>
                  <a:pt x="1382" y="4571"/>
                  <a:pt x="521" y="3619"/>
                  <a:pt x="578" y="2500"/>
                </a:cubicBezTo>
                <a:cubicBezTo>
                  <a:pt x="635" y="1381"/>
                  <a:pt x="1588" y="521"/>
                  <a:pt x="2707" y="578"/>
                </a:cubicBezTo>
                <a:cubicBezTo>
                  <a:pt x="3826" y="635"/>
                  <a:pt x="4687" y="1588"/>
                  <a:pt x="4630" y="2707"/>
                </a:cubicBezTo>
                <a:cubicBezTo>
                  <a:pt x="4573" y="3825"/>
                  <a:pt x="3619" y="4686"/>
                  <a:pt x="2500" y="4629"/>
                </a:cubicBezTo>
                <a:close/>
              </a:path>
            </a:pathLst>
          </a:custGeom>
          <a:noFill/>
          <a:ln>
            <a:solidFill>
              <a:schemeClr val="accent4"/>
            </a:solid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1" name="Google Shape;251;p26"/>
          <p:cNvSpPr/>
          <p:nvPr/>
        </p:nvSpPr>
        <p:spPr>
          <a:xfrm>
            <a:off x="5467232" y="3260578"/>
            <a:ext cx="162842" cy="162842"/>
          </a:xfrm>
          <a:custGeom>
            <a:avLst/>
            <a:gdLst/>
            <a:ahLst/>
            <a:cxnLst/>
            <a:rect l="l" t="t" r="r" b="b"/>
            <a:pathLst>
              <a:path w="48178" h="48178" extrusionOk="0">
                <a:moveTo>
                  <a:pt x="48178" y="24085"/>
                </a:moveTo>
                <a:lnTo>
                  <a:pt x="31734" y="31734"/>
                </a:lnTo>
                <a:lnTo>
                  <a:pt x="24085" y="48178"/>
                </a:lnTo>
                <a:lnTo>
                  <a:pt x="16445" y="31734"/>
                </a:lnTo>
                <a:lnTo>
                  <a:pt x="0" y="24085"/>
                </a:lnTo>
                <a:lnTo>
                  <a:pt x="16445" y="16444"/>
                </a:lnTo>
                <a:lnTo>
                  <a:pt x="24085" y="0"/>
                </a:lnTo>
                <a:lnTo>
                  <a:pt x="31734" y="16444"/>
                </a:lnTo>
                <a:lnTo>
                  <a:pt x="48178" y="24085"/>
                </a:ln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 name="Google Shape;1203;p44">
            <a:extLst>
              <a:ext uri="{FF2B5EF4-FFF2-40B4-BE49-F238E27FC236}">
                <a16:creationId xmlns:a16="http://schemas.microsoft.com/office/drawing/2014/main" id="{594C92D8-9A4A-624A-4D32-D81A86B86E46}"/>
              </a:ext>
            </a:extLst>
          </p:cNvPr>
          <p:cNvGrpSpPr/>
          <p:nvPr/>
        </p:nvGrpSpPr>
        <p:grpSpPr>
          <a:xfrm rot="5400000">
            <a:off x="7136070" y="1047113"/>
            <a:ext cx="1269164" cy="1263914"/>
            <a:chOff x="1001358" y="2876235"/>
            <a:chExt cx="1017513" cy="1013304"/>
          </a:xfrm>
        </p:grpSpPr>
        <p:grpSp>
          <p:nvGrpSpPr>
            <p:cNvPr id="6" name="Google Shape;1204;p44">
              <a:extLst>
                <a:ext uri="{FF2B5EF4-FFF2-40B4-BE49-F238E27FC236}">
                  <a16:creationId xmlns:a16="http://schemas.microsoft.com/office/drawing/2014/main" id="{865343D7-5256-5B22-C82C-AD0590D67D5A}"/>
                </a:ext>
              </a:extLst>
            </p:cNvPr>
            <p:cNvGrpSpPr/>
            <p:nvPr/>
          </p:nvGrpSpPr>
          <p:grpSpPr>
            <a:xfrm rot="-473396">
              <a:off x="1050928" y="2919736"/>
              <a:ext cx="686874" cy="769581"/>
              <a:chOff x="6225377" y="921581"/>
              <a:chExt cx="556268" cy="623249"/>
            </a:xfrm>
          </p:grpSpPr>
          <p:sp>
            <p:nvSpPr>
              <p:cNvPr id="17" name="Google Shape;1205;p44">
                <a:extLst>
                  <a:ext uri="{FF2B5EF4-FFF2-40B4-BE49-F238E27FC236}">
                    <a16:creationId xmlns:a16="http://schemas.microsoft.com/office/drawing/2014/main" id="{D54DF318-B95F-F7F7-569E-E724CE487898}"/>
                  </a:ext>
                </a:extLst>
              </p:cNvPr>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206;p44">
                <a:extLst>
                  <a:ext uri="{FF2B5EF4-FFF2-40B4-BE49-F238E27FC236}">
                    <a16:creationId xmlns:a16="http://schemas.microsoft.com/office/drawing/2014/main" id="{505549E3-0099-F473-2914-BE70329B7D89}"/>
                  </a:ext>
                </a:extLst>
              </p:cNvPr>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207;p44">
                <a:extLst>
                  <a:ext uri="{FF2B5EF4-FFF2-40B4-BE49-F238E27FC236}">
                    <a16:creationId xmlns:a16="http://schemas.microsoft.com/office/drawing/2014/main" id="{2E4975C1-7E6D-3B7D-112E-D5BA21D1B61F}"/>
                  </a:ext>
                </a:extLst>
              </p:cNvPr>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208;p44">
                <a:extLst>
                  <a:ext uri="{FF2B5EF4-FFF2-40B4-BE49-F238E27FC236}">
                    <a16:creationId xmlns:a16="http://schemas.microsoft.com/office/drawing/2014/main" id="{935949C8-243F-1A02-4B3C-B7CF86445399}"/>
                  </a:ext>
                </a:extLst>
              </p:cNvPr>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209;p44">
                <a:extLst>
                  <a:ext uri="{FF2B5EF4-FFF2-40B4-BE49-F238E27FC236}">
                    <a16:creationId xmlns:a16="http://schemas.microsoft.com/office/drawing/2014/main" id="{F75BBE09-0A09-2350-3E1A-7684F618B530}"/>
                  </a:ext>
                </a:extLst>
              </p:cNvPr>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210;p44">
                <a:extLst>
                  <a:ext uri="{FF2B5EF4-FFF2-40B4-BE49-F238E27FC236}">
                    <a16:creationId xmlns:a16="http://schemas.microsoft.com/office/drawing/2014/main" id="{515AEF04-80DD-1EE4-B6F4-DC94B9639048}"/>
                  </a:ext>
                </a:extLst>
              </p:cNvPr>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211;p44">
                <a:extLst>
                  <a:ext uri="{FF2B5EF4-FFF2-40B4-BE49-F238E27FC236}">
                    <a16:creationId xmlns:a16="http://schemas.microsoft.com/office/drawing/2014/main" id="{D2A527FA-8CA8-EAEB-A5C0-934F2ADC7472}"/>
                  </a:ext>
                </a:extLst>
              </p:cNvPr>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212;p44">
                <a:extLst>
                  <a:ext uri="{FF2B5EF4-FFF2-40B4-BE49-F238E27FC236}">
                    <a16:creationId xmlns:a16="http://schemas.microsoft.com/office/drawing/2014/main" id="{6A09E921-15AD-A9DF-CE6A-9BA7639505D5}"/>
                  </a:ext>
                </a:extLst>
              </p:cNvPr>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213;p44">
                <a:extLst>
                  <a:ext uri="{FF2B5EF4-FFF2-40B4-BE49-F238E27FC236}">
                    <a16:creationId xmlns:a16="http://schemas.microsoft.com/office/drawing/2014/main" id="{1BF83A12-EC60-645B-45C4-B686302A49E7}"/>
                  </a:ext>
                </a:extLst>
              </p:cNvPr>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 name="Google Shape;1214;p44">
              <a:extLst>
                <a:ext uri="{FF2B5EF4-FFF2-40B4-BE49-F238E27FC236}">
                  <a16:creationId xmlns:a16="http://schemas.microsoft.com/office/drawing/2014/main" id="{601E2FEA-D3B9-D6A5-BA84-A9CFD7E02C7C}"/>
                </a:ext>
              </a:extLst>
            </p:cNvPr>
            <p:cNvGrpSpPr/>
            <p:nvPr/>
          </p:nvGrpSpPr>
          <p:grpSpPr>
            <a:xfrm rot="1326696">
              <a:off x="1212398" y="3018964"/>
              <a:ext cx="686890" cy="769599"/>
              <a:chOff x="6225377" y="921581"/>
              <a:chExt cx="556268" cy="623249"/>
            </a:xfrm>
          </p:grpSpPr>
          <p:sp>
            <p:nvSpPr>
              <p:cNvPr id="8" name="Google Shape;1215;p44">
                <a:extLst>
                  <a:ext uri="{FF2B5EF4-FFF2-40B4-BE49-F238E27FC236}">
                    <a16:creationId xmlns:a16="http://schemas.microsoft.com/office/drawing/2014/main" id="{8C8DE43C-181C-B0BB-CFC1-A4F3D24C46A7}"/>
                  </a:ext>
                </a:extLst>
              </p:cNvPr>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216;p44">
                <a:extLst>
                  <a:ext uri="{FF2B5EF4-FFF2-40B4-BE49-F238E27FC236}">
                    <a16:creationId xmlns:a16="http://schemas.microsoft.com/office/drawing/2014/main" id="{445EA4A4-A6C5-5B23-AB66-B792056F4D91}"/>
                  </a:ext>
                </a:extLst>
              </p:cNvPr>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217;p44">
                <a:extLst>
                  <a:ext uri="{FF2B5EF4-FFF2-40B4-BE49-F238E27FC236}">
                    <a16:creationId xmlns:a16="http://schemas.microsoft.com/office/drawing/2014/main" id="{05F98064-AFC2-DF50-3282-8EA163005716}"/>
                  </a:ext>
                </a:extLst>
              </p:cNvPr>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218;p44">
                <a:extLst>
                  <a:ext uri="{FF2B5EF4-FFF2-40B4-BE49-F238E27FC236}">
                    <a16:creationId xmlns:a16="http://schemas.microsoft.com/office/drawing/2014/main" id="{A9DFF0AC-77FB-24DE-5D4A-A791CFD66D97}"/>
                  </a:ext>
                </a:extLst>
              </p:cNvPr>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19;p44">
                <a:extLst>
                  <a:ext uri="{FF2B5EF4-FFF2-40B4-BE49-F238E27FC236}">
                    <a16:creationId xmlns:a16="http://schemas.microsoft.com/office/drawing/2014/main" id="{8263EA13-16B0-71EF-29BD-7AE77C46B274}"/>
                  </a:ext>
                </a:extLst>
              </p:cNvPr>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220;p44">
                <a:extLst>
                  <a:ext uri="{FF2B5EF4-FFF2-40B4-BE49-F238E27FC236}">
                    <a16:creationId xmlns:a16="http://schemas.microsoft.com/office/drawing/2014/main" id="{5868DF7F-2A0E-EE63-EA0F-0D437E5BFB5B}"/>
                  </a:ext>
                </a:extLst>
              </p:cNvPr>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221;p44">
                <a:extLst>
                  <a:ext uri="{FF2B5EF4-FFF2-40B4-BE49-F238E27FC236}">
                    <a16:creationId xmlns:a16="http://schemas.microsoft.com/office/drawing/2014/main" id="{7062A045-8CDD-65D8-B56B-2265F16F886E}"/>
                  </a:ext>
                </a:extLst>
              </p:cNvPr>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222;p44">
                <a:extLst>
                  <a:ext uri="{FF2B5EF4-FFF2-40B4-BE49-F238E27FC236}">
                    <a16:creationId xmlns:a16="http://schemas.microsoft.com/office/drawing/2014/main" id="{09D1CBA9-B38F-7501-0A92-9E524DA6063C}"/>
                  </a:ext>
                </a:extLst>
              </p:cNvPr>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223;p44">
                <a:extLst>
                  <a:ext uri="{FF2B5EF4-FFF2-40B4-BE49-F238E27FC236}">
                    <a16:creationId xmlns:a16="http://schemas.microsoft.com/office/drawing/2014/main" id="{4BA069C8-1C71-72ED-9B25-9D6A3E4982A8}"/>
                  </a:ext>
                </a:extLst>
              </p:cNvPr>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6" name="Google Shape;1303;p45">
            <a:extLst>
              <a:ext uri="{FF2B5EF4-FFF2-40B4-BE49-F238E27FC236}">
                <a16:creationId xmlns:a16="http://schemas.microsoft.com/office/drawing/2014/main" id="{D9D57519-1770-453A-2B13-4A54DD40E59B}"/>
              </a:ext>
            </a:extLst>
          </p:cNvPr>
          <p:cNvGrpSpPr/>
          <p:nvPr/>
        </p:nvGrpSpPr>
        <p:grpSpPr>
          <a:xfrm rot="-7620000">
            <a:off x="4808378" y="3364636"/>
            <a:ext cx="680021" cy="761903"/>
            <a:chOff x="6225377" y="921581"/>
            <a:chExt cx="556268" cy="623249"/>
          </a:xfrm>
        </p:grpSpPr>
        <p:sp>
          <p:nvSpPr>
            <p:cNvPr id="27" name="Google Shape;1304;p45">
              <a:extLst>
                <a:ext uri="{FF2B5EF4-FFF2-40B4-BE49-F238E27FC236}">
                  <a16:creationId xmlns:a16="http://schemas.microsoft.com/office/drawing/2014/main" id="{106D16AF-D8FF-A533-45DC-D58C1A5ED269}"/>
                </a:ext>
              </a:extLst>
            </p:cNvPr>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305;p45">
              <a:extLst>
                <a:ext uri="{FF2B5EF4-FFF2-40B4-BE49-F238E27FC236}">
                  <a16:creationId xmlns:a16="http://schemas.microsoft.com/office/drawing/2014/main" id="{0C311D26-9E14-C584-F17D-1D35E5D288C0}"/>
                </a:ext>
              </a:extLst>
            </p:cNvPr>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306;p45">
              <a:extLst>
                <a:ext uri="{FF2B5EF4-FFF2-40B4-BE49-F238E27FC236}">
                  <a16:creationId xmlns:a16="http://schemas.microsoft.com/office/drawing/2014/main" id="{26F225DC-C4B6-A5D3-40AC-422790405156}"/>
                </a:ext>
              </a:extLst>
            </p:cNvPr>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307;p45">
              <a:extLst>
                <a:ext uri="{FF2B5EF4-FFF2-40B4-BE49-F238E27FC236}">
                  <a16:creationId xmlns:a16="http://schemas.microsoft.com/office/drawing/2014/main" id="{8B626475-6A75-D479-A36A-E1801F19EC19}"/>
                </a:ext>
              </a:extLst>
            </p:cNvPr>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308;p45">
              <a:extLst>
                <a:ext uri="{FF2B5EF4-FFF2-40B4-BE49-F238E27FC236}">
                  <a16:creationId xmlns:a16="http://schemas.microsoft.com/office/drawing/2014/main" id="{ED2EB83E-2996-F897-FBEE-6084571A745B}"/>
                </a:ext>
              </a:extLst>
            </p:cNvPr>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309;p45">
              <a:extLst>
                <a:ext uri="{FF2B5EF4-FFF2-40B4-BE49-F238E27FC236}">
                  <a16:creationId xmlns:a16="http://schemas.microsoft.com/office/drawing/2014/main" id="{2CBF5F21-3190-DF3A-9C58-F67DFA734D1D}"/>
                </a:ext>
              </a:extLst>
            </p:cNvPr>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310;p45">
              <a:extLst>
                <a:ext uri="{FF2B5EF4-FFF2-40B4-BE49-F238E27FC236}">
                  <a16:creationId xmlns:a16="http://schemas.microsoft.com/office/drawing/2014/main" id="{04C0A642-96AF-FE6A-4941-1C3D41452482}"/>
                </a:ext>
              </a:extLst>
            </p:cNvPr>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311;p45">
              <a:extLst>
                <a:ext uri="{FF2B5EF4-FFF2-40B4-BE49-F238E27FC236}">
                  <a16:creationId xmlns:a16="http://schemas.microsoft.com/office/drawing/2014/main" id="{CE6D4369-2769-EE0C-052A-641B15DDC385}"/>
                </a:ext>
              </a:extLst>
            </p:cNvPr>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312;p45">
              <a:extLst>
                <a:ext uri="{FF2B5EF4-FFF2-40B4-BE49-F238E27FC236}">
                  <a16:creationId xmlns:a16="http://schemas.microsoft.com/office/drawing/2014/main" id="{F827EC92-ACE8-EA67-0D71-21CD11EB48AE}"/>
                </a:ext>
              </a:extLst>
            </p:cNvPr>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EBB2FE41-F9FD-FEA5-ECC3-7CDC03EBCBAC}"/>
              </a:ext>
            </a:extLst>
          </p:cNvPr>
          <p:cNvSpPr>
            <a:spLocks noGrp="1"/>
          </p:cNvSpPr>
          <p:nvPr>
            <p:ph type="title"/>
          </p:nvPr>
        </p:nvSpPr>
        <p:spPr>
          <a:xfrm>
            <a:off x="720000" y="445024"/>
            <a:ext cx="7704000" cy="1110799"/>
          </a:xfrm>
        </p:spPr>
        <p:txBody>
          <a:bodyPr/>
          <a:lstStyle/>
          <a:p>
            <a:r>
              <a:rPr lang="fr-FR" dirty="0"/>
              <a:t>Imputation des Données Manquantes par la Moyenne</a:t>
            </a:r>
          </a:p>
        </p:txBody>
      </p:sp>
      <p:sp>
        <p:nvSpPr>
          <p:cNvPr id="17" name="Sous-titre 5">
            <a:extLst>
              <a:ext uri="{FF2B5EF4-FFF2-40B4-BE49-F238E27FC236}">
                <a16:creationId xmlns:a16="http://schemas.microsoft.com/office/drawing/2014/main" id="{395356B0-596F-0EC6-4BDC-51407AF10BD2}"/>
              </a:ext>
            </a:extLst>
          </p:cNvPr>
          <p:cNvSpPr txBox="1">
            <a:spLocks/>
          </p:cNvSpPr>
          <p:nvPr/>
        </p:nvSpPr>
        <p:spPr>
          <a:xfrm>
            <a:off x="3024885" y="3364876"/>
            <a:ext cx="25602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4"/>
              </a:buClr>
              <a:buSzPts val="2400"/>
              <a:buFont typeface="Raleway"/>
              <a:buNone/>
              <a:defRPr sz="1800" b="1" i="0" u="none" strike="noStrike" cap="none">
                <a:solidFill>
                  <a:schemeClr val="accent4"/>
                </a:solidFill>
                <a:latin typeface="Atkinson Hyperlegible"/>
                <a:ea typeface="Atkinson Hyperlegible"/>
                <a:cs typeface="Atkinson Hyperlegible"/>
                <a:sym typeface="Atkinson Hyperlegible"/>
              </a:defRPr>
            </a:lvl1pPr>
            <a:lvl2pPr marL="914400" marR="0" lvl="1" indent="-304800" algn="l" rtl="0">
              <a:lnSpc>
                <a:spcPct val="100000"/>
              </a:lnSpc>
              <a:spcBef>
                <a:spcPts val="0"/>
              </a:spcBef>
              <a:spcAft>
                <a:spcPts val="0"/>
              </a:spcAft>
              <a:buClr>
                <a:schemeClr val="accent4"/>
              </a:buClr>
              <a:buSzPts val="2400"/>
              <a:buFont typeface="Raleway"/>
              <a:buNone/>
              <a:defRPr sz="2400" b="1" i="0" u="none" strike="noStrike" cap="none">
                <a:solidFill>
                  <a:schemeClr val="accent4"/>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accent4"/>
              </a:buClr>
              <a:buSzPts val="2400"/>
              <a:buFont typeface="Raleway"/>
              <a:buNone/>
              <a:defRPr sz="2400" b="1" i="0" u="none" strike="noStrike" cap="none">
                <a:solidFill>
                  <a:schemeClr val="accent4"/>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accent4"/>
              </a:buClr>
              <a:buSzPts val="2400"/>
              <a:buFont typeface="Raleway"/>
              <a:buNone/>
              <a:defRPr sz="2400" b="1" i="0" u="none" strike="noStrike" cap="none">
                <a:solidFill>
                  <a:schemeClr val="accent4"/>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accent4"/>
              </a:buClr>
              <a:buSzPts val="2400"/>
              <a:buFont typeface="Raleway"/>
              <a:buNone/>
              <a:defRPr sz="2400" b="1" i="0" u="none" strike="noStrike" cap="none">
                <a:solidFill>
                  <a:schemeClr val="accent4"/>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accent4"/>
              </a:buClr>
              <a:buSzPts val="2400"/>
              <a:buFont typeface="Raleway"/>
              <a:buNone/>
              <a:defRPr sz="2400" b="1" i="0" u="none" strike="noStrike" cap="none">
                <a:solidFill>
                  <a:schemeClr val="accent4"/>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accent4"/>
              </a:buClr>
              <a:buSzPts val="2400"/>
              <a:buFont typeface="Raleway"/>
              <a:buNone/>
              <a:defRPr sz="2400" b="1" i="0" u="none" strike="noStrike" cap="none">
                <a:solidFill>
                  <a:schemeClr val="accent4"/>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accent4"/>
              </a:buClr>
              <a:buSzPts val="2400"/>
              <a:buFont typeface="Raleway"/>
              <a:buNone/>
              <a:defRPr sz="2400" b="1" i="0" u="none" strike="noStrike" cap="none">
                <a:solidFill>
                  <a:schemeClr val="accent4"/>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accent4"/>
              </a:buClr>
              <a:buSzPts val="2400"/>
              <a:buFont typeface="Raleway"/>
              <a:buNone/>
              <a:defRPr sz="2400" b="1" i="0" u="none" strike="noStrike" cap="none">
                <a:solidFill>
                  <a:schemeClr val="accent4"/>
                </a:solidFill>
                <a:latin typeface="Raleway"/>
                <a:ea typeface="Raleway"/>
                <a:cs typeface="Raleway"/>
                <a:sym typeface="Raleway"/>
              </a:defRPr>
            </a:lvl9pPr>
          </a:lstStyle>
          <a:p>
            <a:endParaRPr lang="fr-FR"/>
          </a:p>
        </p:txBody>
      </p:sp>
      <p:pic>
        <p:nvPicPr>
          <p:cNvPr id="22" name="Image 21" descr="Une image contenant texte, capture d’écran, Police, algèbre">
            <a:extLst>
              <a:ext uri="{FF2B5EF4-FFF2-40B4-BE49-F238E27FC236}">
                <a16:creationId xmlns:a16="http://schemas.microsoft.com/office/drawing/2014/main" id="{9F52634F-AE33-6E61-3A48-7945BC5FCB2A}"/>
              </a:ext>
            </a:extLst>
          </p:cNvPr>
          <p:cNvPicPr>
            <a:picLocks noChangeAspect="1"/>
          </p:cNvPicPr>
          <p:nvPr/>
        </p:nvPicPr>
        <p:blipFill>
          <a:blip r:embed="rId2"/>
          <a:stretch>
            <a:fillRect/>
          </a:stretch>
        </p:blipFill>
        <p:spPr>
          <a:xfrm>
            <a:off x="3186120" y="1483754"/>
            <a:ext cx="4267231" cy="3248049"/>
          </a:xfrm>
          <a:prstGeom prst="rect">
            <a:avLst/>
          </a:prstGeom>
        </p:spPr>
      </p:pic>
      <p:sp>
        <p:nvSpPr>
          <p:cNvPr id="2" name="Google Shape;407;p28">
            <a:extLst>
              <a:ext uri="{FF2B5EF4-FFF2-40B4-BE49-F238E27FC236}">
                <a16:creationId xmlns:a16="http://schemas.microsoft.com/office/drawing/2014/main" id="{F7E6C962-A6B6-EA61-C721-2C39286FE496}"/>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10</a:t>
            </a:r>
          </a:p>
        </p:txBody>
      </p:sp>
    </p:spTree>
    <p:extLst>
      <p:ext uri="{BB962C8B-B14F-4D97-AF65-F5344CB8AC3E}">
        <p14:creationId xmlns:p14="http://schemas.microsoft.com/office/powerpoint/2010/main" val="3051501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descr="Une image contenant texte, capture d’écran, Police, algèbre&#10;&#10;Le contenu généré par l’IA peut être incorrect.">
            <a:extLst>
              <a:ext uri="{FF2B5EF4-FFF2-40B4-BE49-F238E27FC236}">
                <a16:creationId xmlns:a16="http://schemas.microsoft.com/office/drawing/2014/main" id="{746B54B4-CF27-DA38-79C2-6C9212369DFB}"/>
              </a:ext>
            </a:extLst>
          </p:cNvPr>
          <p:cNvPicPr>
            <a:picLocks noChangeAspect="1"/>
          </p:cNvPicPr>
          <p:nvPr/>
        </p:nvPicPr>
        <p:blipFill>
          <a:blip r:embed="rId2"/>
          <a:stretch>
            <a:fillRect/>
          </a:stretch>
        </p:blipFill>
        <p:spPr>
          <a:xfrm>
            <a:off x="5010367" y="1476237"/>
            <a:ext cx="2921546" cy="2218569"/>
          </a:xfrm>
          <a:prstGeom prst="rect">
            <a:avLst/>
          </a:prstGeom>
        </p:spPr>
      </p:pic>
      <p:pic>
        <p:nvPicPr>
          <p:cNvPr id="16" name="Image 15" descr="Une image contenant ligne, diagramme, Tracé, capture d’écran&#10;&#10;Le contenu généré par l’IA peut être incorrect.">
            <a:extLst>
              <a:ext uri="{FF2B5EF4-FFF2-40B4-BE49-F238E27FC236}">
                <a16:creationId xmlns:a16="http://schemas.microsoft.com/office/drawing/2014/main" id="{2C6A73C9-E1AA-B199-BB3D-981EBDDCD298}"/>
              </a:ext>
            </a:extLst>
          </p:cNvPr>
          <p:cNvPicPr>
            <a:picLocks noChangeAspect="1"/>
          </p:cNvPicPr>
          <p:nvPr/>
        </p:nvPicPr>
        <p:blipFill>
          <a:blip r:embed="rId3"/>
          <a:stretch>
            <a:fillRect/>
          </a:stretch>
        </p:blipFill>
        <p:spPr>
          <a:xfrm>
            <a:off x="804015" y="1444914"/>
            <a:ext cx="3251611" cy="2478781"/>
          </a:xfrm>
          <a:prstGeom prst="rect">
            <a:avLst/>
          </a:prstGeom>
        </p:spPr>
      </p:pic>
      <p:sp>
        <p:nvSpPr>
          <p:cNvPr id="22" name="Titre 1">
            <a:extLst>
              <a:ext uri="{FF2B5EF4-FFF2-40B4-BE49-F238E27FC236}">
                <a16:creationId xmlns:a16="http://schemas.microsoft.com/office/drawing/2014/main" id="{98779785-D42F-CE28-4766-70BA5B22BF50}"/>
              </a:ext>
            </a:extLst>
          </p:cNvPr>
          <p:cNvSpPr txBox="1">
            <a:spLocks/>
          </p:cNvSpPr>
          <p:nvPr/>
        </p:nvSpPr>
        <p:spPr>
          <a:xfrm>
            <a:off x="882154" y="445024"/>
            <a:ext cx="7704000" cy="10144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000" b="1" dirty="0">
                <a:solidFill>
                  <a:schemeClr val="accent4"/>
                </a:solidFill>
                <a:latin typeface="Atkinson Hyperlegible"/>
                <a:sym typeface="Atkinson Hyperlegible"/>
              </a:rPr>
              <a:t>Imputation des Données Manquantes par Régression Linéaire Simple</a:t>
            </a:r>
          </a:p>
        </p:txBody>
      </p:sp>
      <p:sp>
        <p:nvSpPr>
          <p:cNvPr id="23" name="Google Shape;591;p31">
            <a:extLst>
              <a:ext uri="{FF2B5EF4-FFF2-40B4-BE49-F238E27FC236}">
                <a16:creationId xmlns:a16="http://schemas.microsoft.com/office/drawing/2014/main" id="{ED69821E-3673-0FBA-17C9-2BB5BA21288A}"/>
              </a:ext>
            </a:extLst>
          </p:cNvPr>
          <p:cNvSpPr txBox="1">
            <a:spLocks/>
          </p:cNvSpPr>
          <p:nvPr/>
        </p:nvSpPr>
        <p:spPr>
          <a:xfrm>
            <a:off x="221111" y="3913169"/>
            <a:ext cx="6571574" cy="123033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accent4"/>
                </a:solidFill>
                <a:latin typeface="Atkinson Hyperlegible"/>
                <a:sym typeface="Atkinson Hyperlegible"/>
              </a:rPr>
              <a:t>La variable “</a:t>
            </a:r>
            <a:r>
              <a:rPr lang="en-US" sz="1200" dirty="0" err="1">
                <a:solidFill>
                  <a:schemeClr val="accent4"/>
                </a:solidFill>
                <a:latin typeface="Atkinson Hyperlegible"/>
                <a:sym typeface="Atkinson Hyperlegible"/>
              </a:rPr>
              <a:t>magin</a:t>
            </a:r>
            <a:r>
              <a:rPr lang="en-US" sz="1200" dirty="0">
                <a:solidFill>
                  <a:schemeClr val="accent4"/>
                </a:solidFill>
                <a:latin typeface="Atkinson Hyperlegible"/>
                <a:sym typeface="Atkinson Hyperlegible"/>
              </a:rPr>
              <a:t>-low” </a:t>
            </a:r>
            <a:r>
              <a:rPr lang="en-US" sz="1200" dirty="0" err="1">
                <a:solidFill>
                  <a:schemeClr val="accent4"/>
                </a:solidFill>
                <a:latin typeface="Atkinson Hyperlegible"/>
                <a:sym typeface="Atkinson Hyperlegible"/>
              </a:rPr>
              <a:t>est</a:t>
            </a:r>
            <a:r>
              <a:rPr lang="en-US" sz="1200" dirty="0">
                <a:solidFill>
                  <a:schemeClr val="accent4"/>
                </a:solidFill>
                <a:latin typeface="Atkinson Hyperlegible"/>
                <a:sym typeface="Atkinson Hyperlegible"/>
              </a:rPr>
              <a:t> </a:t>
            </a:r>
            <a:r>
              <a:rPr lang="en-US" sz="1200" dirty="0" err="1">
                <a:solidFill>
                  <a:schemeClr val="accent4"/>
                </a:solidFill>
                <a:latin typeface="Atkinson Hyperlegible"/>
                <a:sym typeface="Atkinson Hyperlegible"/>
              </a:rPr>
              <a:t>égale</a:t>
            </a:r>
            <a:r>
              <a:rPr lang="en-US" sz="1200" dirty="0">
                <a:solidFill>
                  <a:schemeClr val="accent4"/>
                </a:solidFill>
                <a:latin typeface="Atkinson Hyperlegible"/>
                <a:sym typeface="Atkinson Hyperlegible"/>
              </a:rPr>
              <a:t> </a:t>
            </a:r>
            <a:r>
              <a:rPr lang="en-US" sz="1200" dirty="0" err="1">
                <a:solidFill>
                  <a:schemeClr val="accent4"/>
                </a:solidFill>
                <a:latin typeface="Atkinson Hyperlegible"/>
                <a:sym typeface="Atkinson Hyperlegible"/>
              </a:rPr>
              <a:t>en</a:t>
            </a:r>
            <a:r>
              <a:rPr lang="en-US" sz="1200" dirty="0">
                <a:solidFill>
                  <a:schemeClr val="accent4"/>
                </a:solidFill>
                <a:latin typeface="Atkinson Hyperlegible"/>
                <a:sym typeface="Atkinson Hyperlegible"/>
              </a:rPr>
              <a:t> Moyenne à 4.49mm et </a:t>
            </a:r>
            <a:r>
              <a:rPr lang="en-US" sz="1200" dirty="0" err="1">
                <a:solidFill>
                  <a:schemeClr val="accent4"/>
                </a:solidFill>
                <a:latin typeface="Atkinson Hyperlegible"/>
                <a:sym typeface="Atkinson Hyperlegible"/>
              </a:rPr>
              <a:t>l’erreur</a:t>
            </a:r>
            <a:r>
              <a:rPr lang="en-US" sz="1200" dirty="0">
                <a:solidFill>
                  <a:schemeClr val="accent4"/>
                </a:solidFill>
                <a:latin typeface="Atkinson Hyperlegible"/>
                <a:sym typeface="Atkinson Hyperlegible"/>
              </a:rPr>
              <a:t> Moyenne du </a:t>
            </a:r>
            <a:r>
              <a:rPr lang="en-US" sz="1200" dirty="0" err="1">
                <a:solidFill>
                  <a:schemeClr val="accent4"/>
                </a:solidFill>
                <a:latin typeface="Atkinson Hyperlegible"/>
                <a:sym typeface="Atkinson Hyperlegible"/>
              </a:rPr>
              <a:t>modèle</a:t>
            </a:r>
            <a:r>
              <a:rPr lang="en-US" sz="1200" dirty="0">
                <a:solidFill>
                  <a:schemeClr val="accent4"/>
                </a:solidFill>
                <a:latin typeface="Atkinson Hyperlegible"/>
                <a:sym typeface="Atkinson Hyperlegible"/>
              </a:rPr>
              <a:t> </a:t>
            </a:r>
            <a:r>
              <a:rPr lang="en-US" sz="1200" dirty="0" err="1">
                <a:solidFill>
                  <a:schemeClr val="accent4"/>
                </a:solidFill>
                <a:latin typeface="Atkinson Hyperlegible"/>
                <a:sym typeface="Atkinson Hyperlegible"/>
              </a:rPr>
              <a:t>est</a:t>
            </a:r>
            <a:r>
              <a:rPr lang="en-US" sz="1200" dirty="0">
                <a:solidFill>
                  <a:schemeClr val="accent4"/>
                </a:solidFill>
                <a:latin typeface="Atkinson Hyperlegible"/>
                <a:sym typeface="Atkinson Hyperlegible"/>
              </a:rPr>
              <a:t> de 0.49mm (11% </a:t>
            </a:r>
            <a:r>
              <a:rPr lang="en-US" sz="1200" dirty="0" err="1">
                <a:solidFill>
                  <a:schemeClr val="accent4"/>
                </a:solidFill>
                <a:latin typeface="Atkinson Hyperlegible"/>
                <a:sym typeface="Atkinson Hyperlegible"/>
              </a:rPr>
              <a:t>d’erreur</a:t>
            </a:r>
            <a:r>
              <a:rPr lang="en-US" sz="1200" dirty="0">
                <a:solidFill>
                  <a:schemeClr val="accent4"/>
                </a:solidFill>
                <a:latin typeface="Atkinson Hyperlegible"/>
                <a:sym typeface="Atkinson Hyperlegible"/>
              </a:rPr>
              <a:t>) </a:t>
            </a:r>
            <a:r>
              <a:rPr lang="en-US" sz="1200" dirty="0" err="1">
                <a:solidFill>
                  <a:schemeClr val="accent4"/>
                </a:solidFill>
                <a:latin typeface="Atkinson Hyperlegible"/>
                <a:sym typeface="Atkinson Hyperlegible"/>
              </a:rPr>
              <a:t>Donc</a:t>
            </a:r>
            <a:r>
              <a:rPr lang="en-US" sz="1200" dirty="0">
                <a:solidFill>
                  <a:schemeClr val="accent4"/>
                </a:solidFill>
                <a:latin typeface="Atkinson Hyperlegible"/>
                <a:sym typeface="Atkinson Hyperlegible"/>
              </a:rPr>
              <a:t> on a </a:t>
            </a:r>
            <a:r>
              <a:rPr lang="en-US" sz="1200" dirty="0" err="1">
                <a:solidFill>
                  <a:schemeClr val="accent4"/>
                </a:solidFill>
                <a:latin typeface="Atkinson Hyperlegible"/>
                <a:sym typeface="Atkinson Hyperlegible"/>
              </a:rPr>
              <a:t>une</a:t>
            </a:r>
            <a:r>
              <a:rPr lang="en-US" sz="1200" dirty="0">
                <a:solidFill>
                  <a:schemeClr val="accent4"/>
                </a:solidFill>
                <a:latin typeface="Atkinson Hyperlegible"/>
                <a:sym typeface="Atkinson Hyperlegible"/>
              </a:rPr>
              <a:t> </a:t>
            </a:r>
            <a:r>
              <a:rPr lang="en-US" sz="1200" dirty="0" err="1">
                <a:solidFill>
                  <a:schemeClr val="accent4"/>
                </a:solidFill>
                <a:latin typeface="Atkinson Hyperlegible"/>
                <a:sym typeface="Atkinson Hyperlegible"/>
              </a:rPr>
              <a:t>erreur</a:t>
            </a:r>
            <a:r>
              <a:rPr lang="en-US" sz="1200" dirty="0">
                <a:solidFill>
                  <a:schemeClr val="accent4"/>
                </a:solidFill>
                <a:latin typeface="Atkinson Hyperlegible"/>
                <a:sym typeface="Atkinson Hyperlegible"/>
              </a:rPr>
              <a:t> très </a:t>
            </a:r>
            <a:r>
              <a:rPr lang="en-US" sz="1200" dirty="0" err="1">
                <a:solidFill>
                  <a:schemeClr val="accent4"/>
                </a:solidFill>
                <a:latin typeface="Atkinson Hyperlegible"/>
                <a:sym typeface="Atkinson Hyperlegible"/>
              </a:rPr>
              <a:t>importante</a:t>
            </a:r>
            <a:r>
              <a:rPr lang="en-US" sz="1200" dirty="0">
                <a:solidFill>
                  <a:schemeClr val="accent4"/>
                </a:solidFill>
                <a:latin typeface="Atkinson Hyperlegible"/>
                <a:sym typeface="Atkinson Hyperlegible"/>
              </a:rPr>
              <a:t> par rapport à la variable </a:t>
            </a:r>
            <a:r>
              <a:rPr lang="en-US" sz="1200" dirty="0" err="1">
                <a:solidFill>
                  <a:schemeClr val="accent4"/>
                </a:solidFill>
                <a:latin typeface="Atkinson Hyperlegible"/>
                <a:sym typeface="Atkinson Hyperlegible"/>
              </a:rPr>
              <a:t>cible</a:t>
            </a:r>
            <a:r>
              <a:rPr lang="en-US" sz="1200" dirty="0">
                <a:solidFill>
                  <a:schemeClr val="accent4"/>
                </a:solidFill>
                <a:latin typeface="Atkinson Hyperlegible"/>
                <a:sym typeface="Atkinson Hyperlegible"/>
              </a:rPr>
              <a:t>.</a:t>
            </a:r>
          </a:p>
          <a:p>
            <a:endParaRPr lang="en-US" sz="1200" dirty="0">
              <a:solidFill>
                <a:schemeClr val="accent4"/>
              </a:solidFill>
              <a:latin typeface="Atkinson Hyperlegible"/>
              <a:sym typeface="Atkinson Hyperlegible"/>
            </a:endParaRPr>
          </a:p>
          <a:p>
            <a:r>
              <a:rPr lang="en-US" sz="1200" dirty="0">
                <a:solidFill>
                  <a:schemeClr val="accent4"/>
                </a:solidFill>
                <a:latin typeface="Atkinson Hyperlegible"/>
                <a:sym typeface="Atkinson Hyperlegible"/>
              </a:rPr>
              <a:t>Le coefficient de determination R2 = 0.48, </a:t>
            </a:r>
            <a:r>
              <a:rPr lang="en-US" sz="1200" dirty="0" err="1">
                <a:solidFill>
                  <a:schemeClr val="accent4"/>
                </a:solidFill>
                <a:latin typeface="Atkinson Hyperlegible"/>
                <a:sym typeface="Atkinson Hyperlegible"/>
              </a:rPr>
              <a:t>donc</a:t>
            </a:r>
            <a:r>
              <a:rPr lang="en-US" sz="1200" dirty="0">
                <a:solidFill>
                  <a:schemeClr val="accent4"/>
                </a:solidFill>
                <a:latin typeface="Atkinson Hyperlegible"/>
                <a:sym typeface="Atkinson Hyperlegible"/>
              </a:rPr>
              <a:t> </a:t>
            </a:r>
            <a:r>
              <a:rPr lang="en-US" sz="1200" dirty="0" err="1">
                <a:solidFill>
                  <a:schemeClr val="accent4"/>
                </a:solidFill>
                <a:latin typeface="Atkinson Hyperlegible"/>
                <a:sym typeface="Atkinson Hyperlegible"/>
              </a:rPr>
              <a:t>seulement</a:t>
            </a:r>
            <a:r>
              <a:rPr lang="en-US" sz="1200" dirty="0">
                <a:solidFill>
                  <a:schemeClr val="accent4"/>
                </a:solidFill>
                <a:latin typeface="Atkinson Hyperlegible"/>
                <a:sym typeface="Atkinson Hyperlegible"/>
              </a:rPr>
              <a:t> 48% de la distribution des données </a:t>
            </a:r>
            <a:r>
              <a:rPr lang="en-US" sz="1200" dirty="0" err="1">
                <a:solidFill>
                  <a:schemeClr val="accent4"/>
                </a:solidFill>
                <a:latin typeface="Atkinson Hyperlegible"/>
                <a:sym typeface="Atkinson Hyperlegible"/>
              </a:rPr>
              <a:t>est</a:t>
            </a:r>
            <a:r>
              <a:rPr lang="en-US" sz="1200" dirty="0">
                <a:solidFill>
                  <a:schemeClr val="accent4"/>
                </a:solidFill>
                <a:latin typeface="Atkinson Hyperlegible"/>
                <a:sym typeface="Atkinson Hyperlegible"/>
              </a:rPr>
              <a:t> </a:t>
            </a:r>
            <a:r>
              <a:rPr lang="en-US" sz="1200" dirty="0" err="1">
                <a:solidFill>
                  <a:schemeClr val="accent4"/>
                </a:solidFill>
                <a:latin typeface="Atkinson Hyperlegible"/>
                <a:sym typeface="Atkinson Hyperlegible"/>
              </a:rPr>
              <a:t>expliquée</a:t>
            </a:r>
            <a:r>
              <a:rPr lang="en-US" sz="1200" dirty="0">
                <a:solidFill>
                  <a:schemeClr val="accent4"/>
                </a:solidFill>
                <a:latin typeface="Atkinson Hyperlegible"/>
                <a:sym typeface="Atkinson Hyperlegible"/>
              </a:rPr>
              <a:t> par </a:t>
            </a:r>
            <a:r>
              <a:rPr lang="en-US" sz="1200" dirty="0" err="1">
                <a:solidFill>
                  <a:schemeClr val="accent4"/>
                </a:solidFill>
                <a:latin typeface="Atkinson Hyperlegible"/>
                <a:sym typeface="Atkinson Hyperlegible"/>
              </a:rPr>
              <a:t>ce</a:t>
            </a:r>
            <a:r>
              <a:rPr lang="en-US" sz="1200" dirty="0">
                <a:solidFill>
                  <a:schemeClr val="accent4"/>
                </a:solidFill>
                <a:latin typeface="Atkinson Hyperlegible"/>
                <a:sym typeface="Atkinson Hyperlegible"/>
              </a:rPr>
              <a:t> </a:t>
            </a:r>
            <a:r>
              <a:rPr lang="en-US" sz="1200" dirty="0" err="1">
                <a:solidFill>
                  <a:schemeClr val="accent4"/>
                </a:solidFill>
                <a:latin typeface="Atkinson Hyperlegible"/>
                <a:sym typeface="Atkinson Hyperlegible"/>
              </a:rPr>
              <a:t>modèle</a:t>
            </a:r>
            <a:r>
              <a:rPr lang="en-US" sz="1200" dirty="0">
                <a:solidFill>
                  <a:schemeClr val="accent4"/>
                </a:solidFill>
                <a:latin typeface="Atkinson Hyperlegible"/>
                <a:sym typeface="Atkinson Hyperlegible"/>
              </a:rPr>
              <a:t>.</a:t>
            </a:r>
          </a:p>
        </p:txBody>
      </p:sp>
      <p:sp>
        <p:nvSpPr>
          <p:cNvPr id="2" name="Google Shape;407;p28">
            <a:extLst>
              <a:ext uri="{FF2B5EF4-FFF2-40B4-BE49-F238E27FC236}">
                <a16:creationId xmlns:a16="http://schemas.microsoft.com/office/drawing/2014/main" id="{84664B4E-C276-69F4-9D42-B859FDC024C8}"/>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11</a:t>
            </a:r>
          </a:p>
        </p:txBody>
      </p:sp>
    </p:spTree>
    <p:extLst>
      <p:ext uri="{BB962C8B-B14F-4D97-AF65-F5344CB8AC3E}">
        <p14:creationId xmlns:p14="http://schemas.microsoft.com/office/powerpoint/2010/main" val="1709111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96A142-2EA1-47D8-C174-2E048FFB71DA}"/>
              </a:ext>
            </a:extLst>
          </p:cNvPr>
          <p:cNvSpPr>
            <a:spLocks noGrp="1"/>
          </p:cNvSpPr>
          <p:nvPr>
            <p:ph type="title" idx="4294967295"/>
          </p:nvPr>
        </p:nvSpPr>
        <p:spPr>
          <a:xfrm>
            <a:off x="1013929" y="325230"/>
            <a:ext cx="7702550" cy="1041400"/>
          </a:xfrm>
        </p:spPr>
        <p:txBody>
          <a:bodyPr/>
          <a:lstStyle/>
          <a:p>
            <a:r>
              <a:rPr lang="fr-FR" dirty="0"/>
              <a:t>Imputation des Données Manquantes par Régression Linéaire Multiple</a:t>
            </a:r>
          </a:p>
        </p:txBody>
      </p:sp>
      <p:pic>
        <p:nvPicPr>
          <p:cNvPr id="12" name="Image 11" descr="Une image contenant ligne, diagramme, capture d’écran, Tracé&#10;&#10;Le contenu généré par l’IA peut être incorrect.">
            <a:extLst>
              <a:ext uri="{FF2B5EF4-FFF2-40B4-BE49-F238E27FC236}">
                <a16:creationId xmlns:a16="http://schemas.microsoft.com/office/drawing/2014/main" id="{4030B58F-7658-4AB3-021C-21CA214396B9}"/>
              </a:ext>
            </a:extLst>
          </p:cNvPr>
          <p:cNvPicPr>
            <a:picLocks noChangeAspect="1"/>
          </p:cNvPicPr>
          <p:nvPr/>
        </p:nvPicPr>
        <p:blipFill>
          <a:blip r:embed="rId2"/>
          <a:stretch>
            <a:fillRect/>
          </a:stretch>
        </p:blipFill>
        <p:spPr>
          <a:xfrm>
            <a:off x="936140" y="1451174"/>
            <a:ext cx="3297610" cy="2513847"/>
          </a:xfrm>
          <a:prstGeom prst="rect">
            <a:avLst/>
          </a:prstGeom>
        </p:spPr>
      </p:pic>
      <p:pic>
        <p:nvPicPr>
          <p:cNvPr id="14" name="Image 13" descr="Une image contenant texte, capture d’écran, Police&#10;&#10;Le contenu généré par l’IA peut être incorrect.">
            <a:extLst>
              <a:ext uri="{FF2B5EF4-FFF2-40B4-BE49-F238E27FC236}">
                <a16:creationId xmlns:a16="http://schemas.microsoft.com/office/drawing/2014/main" id="{98A3FF0E-D4D7-5070-22B9-E10E63175756}"/>
              </a:ext>
            </a:extLst>
          </p:cNvPr>
          <p:cNvPicPr>
            <a:picLocks noChangeAspect="1"/>
          </p:cNvPicPr>
          <p:nvPr/>
        </p:nvPicPr>
        <p:blipFill>
          <a:blip r:embed="rId3"/>
          <a:stretch>
            <a:fillRect/>
          </a:stretch>
        </p:blipFill>
        <p:spPr>
          <a:xfrm>
            <a:off x="4820157" y="1451174"/>
            <a:ext cx="3374145" cy="2338516"/>
          </a:xfrm>
          <a:prstGeom prst="rect">
            <a:avLst/>
          </a:prstGeom>
        </p:spPr>
      </p:pic>
      <p:pic>
        <p:nvPicPr>
          <p:cNvPr id="16" name="Image 15" descr="Une image contenant texte, Police, capture d’écran, blanc&#10;&#10;Le contenu généré par l’IA peut être incorrect.">
            <a:extLst>
              <a:ext uri="{FF2B5EF4-FFF2-40B4-BE49-F238E27FC236}">
                <a16:creationId xmlns:a16="http://schemas.microsoft.com/office/drawing/2014/main" id="{972832D4-6AC4-6DD5-BFFA-ACEC1C537198}"/>
              </a:ext>
            </a:extLst>
          </p:cNvPr>
          <p:cNvPicPr>
            <a:picLocks noChangeAspect="1"/>
          </p:cNvPicPr>
          <p:nvPr/>
        </p:nvPicPr>
        <p:blipFill>
          <a:blip r:embed="rId4"/>
          <a:stretch>
            <a:fillRect/>
          </a:stretch>
        </p:blipFill>
        <p:spPr>
          <a:xfrm>
            <a:off x="666192" y="4108785"/>
            <a:ext cx="2552719" cy="838206"/>
          </a:xfrm>
          <a:prstGeom prst="rect">
            <a:avLst/>
          </a:prstGeom>
        </p:spPr>
      </p:pic>
      <p:sp>
        <p:nvSpPr>
          <p:cNvPr id="20" name="ZoneTexte 19">
            <a:extLst>
              <a:ext uri="{FF2B5EF4-FFF2-40B4-BE49-F238E27FC236}">
                <a16:creationId xmlns:a16="http://schemas.microsoft.com/office/drawing/2014/main" id="{90ED7E08-A167-E750-CEFA-5F7614A3DADF}"/>
              </a:ext>
            </a:extLst>
          </p:cNvPr>
          <p:cNvSpPr txBox="1"/>
          <p:nvPr/>
        </p:nvSpPr>
        <p:spPr>
          <a:xfrm>
            <a:off x="3798377" y="4049565"/>
            <a:ext cx="344475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1A3777"/>
              </a:solidFill>
              <a:effectLst/>
              <a:uLnTx/>
              <a:uFillTx/>
              <a:latin typeface="Atkinson Hyperlegible"/>
              <a:cs typeface="Arial"/>
              <a:sym typeface="Atkinson Hyperlegible"/>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1A3777"/>
                </a:solidFill>
                <a:effectLst/>
                <a:uLnTx/>
                <a:uFillTx/>
                <a:latin typeface="Atkinson Hyperlegible"/>
                <a:cs typeface="Arial"/>
                <a:sym typeface="Atkinson Hyperlegible"/>
              </a:rPr>
              <a:t>Le coefficient de determination R2 = 0.47, </a:t>
            </a:r>
            <a:r>
              <a:rPr kumimoji="0" lang="en-US" sz="1200" b="0" i="0" u="none" strike="noStrike" kern="0" cap="none" spc="0" normalizeH="0" baseline="0" noProof="0" dirty="0" err="1">
                <a:ln>
                  <a:noFill/>
                </a:ln>
                <a:solidFill>
                  <a:srgbClr val="1A3777"/>
                </a:solidFill>
                <a:effectLst/>
                <a:uLnTx/>
                <a:uFillTx/>
                <a:latin typeface="Atkinson Hyperlegible"/>
                <a:cs typeface="Arial"/>
                <a:sym typeface="Atkinson Hyperlegible"/>
              </a:rPr>
              <a:t>donc</a:t>
            </a:r>
            <a:r>
              <a:rPr lang="en-US" sz="1200" dirty="0">
                <a:solidFill>
                  <a:srgbClr val="1A3777"/>
                </a:solidFill>
                <a:latin typeface="Atkinson Hyperlegible"/>
                <a:sym typeface="Atkinson Hyperlegible"/>
              </a:rPr>
              <a:t> </a:t>
            </a:r>
            <a:r>
              <a:rPr kumimoji="0" lang="en-US" sz="1200" b="0" i="0" u="none" strike="noStrike" kern="0" cap="none" spc="0" normalizeH="0" baseline="0" noProof="0" dirty="0" err="1">
                <a:ln>
                  <a:noFill/>
                </a:ln>
                <a:solidFill>
                  <a:srgbClr val="1A3777"/>
                </a:solidFill>
                <a:effectLst/>
                <a:uLnTx/>
                <a:uFillTx/>
                <a:latin typeface="Atkinson Hyperlegible"/>
                <a:cs typeface="Arial"/>
                <a:sym typeface="Atkinson Hyperlegible"/>
              </a:rPr>
              <a:t>seulement</a:t>
            </a:r>
            <a:r>
              <a:rPr kumimoji="0" lang="en-US" sz="1200" b="0" i="0" u="none" strike="noStrike" kern="0" cap="none" spc="0" normalizeH="0" baseline="0" noProof="0" dirty="0">
                <a:ln>
                  <a:noFill/>
                </a:ln>
                <a:solidFill>
                  <a:srgbClr val="1A3777"/>
                </a:solidFill>
                <a:effectLst/>
                <a:uLnTx/>
                <a:uFillTx/>
                <a:latin typeface="Atkinson Hyperlegible"/>
                <a:cs typeface="Arial"/>
                <a:sym typeface="Atkinson Hyperlegible"/>
              </a:rPr>
              <a:t> 47% de la distribution des données </a:t>
            </a:r>
            <a:r>
              <a:rPr kumimoji="0" lang="en-US" sz="1200" b="0" i="0" u="none" strike="noStrike" kern="0" cap="none" spc="0" normalizeH="0" baseline="0" noProof="0" dirty="0" err="1">
                <a:ln>
                  <a:noFill/>
                </a:ln>
                <a:solidFill>
                  <a:srgbClr val="1A3777"/>
                </a:solidFill>
                <a:effectLst/>
                <a:uLnTx/>
                <a:uFillTx/>
                <a:latin typeface="Atkinson Hyperlegible"/>
                <a:cs typeface="Arial"/>
                <a:sym typeface="Atkinson Hyperlegible"/>
              </a:rPr>
              <a:t>est</a:t>
            </a:r>
            <a:r>
              <a:rPr kumimoji="0" lang="en-US" sz="1200" b="0" i="0" u="none" strike="noStrike" kern="0" cap="none" spc="0" normalizeH="0" baseline="0" noProof="0" dirty="0">
                <a:ln>
                  <a:noFill/>
                </a:ln>
                <a:solidFill>
                  <a:srgbClr val="1A3777"/>
                </a:solidFill>
                <a:effectLst/>
                <a:uLnTx/>
                <a:uFillTx/>
                <a:latin typeface="Atkinson Hyperlegible"/>
                <a:cs typeface="Arial"/>
                <a:sym typeface="Atkinson Hyperlegible"/>
              </a:rPr>
              <a:t> </a:t>
            </a:r>
            <a:r>
              <a:rPr kumimoji="0" lang="en-US" sz="1200" b="0" i="0" u="none" strike="noStrike" kern="0" cap="none" spc="0" normalizeH="0" baseline="0" noProof="0" dirty="0" err="1">
                <a:ln>
                  <a:noFill/>
                </a:ln>
                <a:solidFill>
                  <a:srgbClr val="1A3777"/>
                </a:solidFill>
                <a:effectLst/>
                <a:uLnTx/>
                <a:uFillTx/>
                <a:latin typeface="Atkinson Hyperlegible"/>
                <a:cs typeface="Arial"/>
                <a:sym typeface="Atkinson Hyperlegible"/>
              </a:rPr>
              <a:t>expliquée</a:t>
            </a:r>
            <a:r>
              <a:rPr kumimoji="0" lang="en-US" sz="1200" b="0" i="0" u="none" strike="noStrike" kern="0" cap="none" spc="0" normalizeH="0" baseline="0" noProof="0" dirty="0">
                <a:ln>
                  <a:noFill/>
                </a:ln>
                <a:solidFill>
                  <a:srgbClr val="1A3777"/>
                </a:solidFill>
                <a:effectLst/>
                <a:uLnTx/>
                <a:uFillTx/>
                <a:latin typeface="Atkinson Hyperlegible"/>
                <a:cs typeface="Arial"/>
                <a:sym typeface="Atkinson Hyperlegible"/>
              </a:rPr>
              <a:t> par </a:t>
            </a:r>
            <a:r>
              <a:rPr kumimoji="0" lang="en-US" sz="1200" b="0" i="0" u="none" strike="noStrike" kern="0" cap="none" spc="0" normalizeH="0" baseline="0" noProof="0" dirty="0" err="1">
                <a:ln>
                  <a:noFill/>
                </a:ln>
                <a:solidFill>
                  <a:srgbClr val="1A3777"/>
                </a:solidFill>
                <a:effectLst/>
                <a:uLnTx/>
                <a:uFillTx/>
                <a:latin typeface="Atkinson Hyperlegible"/>
                <a:cs typeface="Arial"/>
                <a:sym typeface="Atkinson Hyperlegible"/>
              </a:rPr>
              <a:t>ce</a:t>
            </a:r>
            <a:r>
              <a:rPr kumimoji="0" lang="en-US" sz="1200" b="0" i="0" u="none" strike="noStrike" kern="0" cap="none" spc="0" normalizeH="0" baseline="0" noProof="0" dirty="0">
                <a:ln>
                  <a:noFill/>
                </a:ln>
                <a:solidFill>
                  <a:srgbClr val="1A3777"/>
                </a:solidFill>
                <a:effectLst/>
                <a:uLnTx/>
                <a:uFillTx/>
                <a:latin typeface="Atkinson Hyperlegible"/>
                <a:cs typeface="Arial"/>
                <a:sym typeface="Atkinson Hyperlegible"/>
              </a:rPr>
              <a:t> </a:t>
            </a:r>
            <a:r>
              <a:rPr kumimoji="0" lang="en-US" sz="1200" b="0" i="0" u="none" strike="noStrike" kern="0" cap="none" spc="0" normalizeH="0" baseline="0" noProof="0" dirty="0" err="1">
                <a:ln>
                  <a:noFill/>
                </a:ln>
                <a:solidFill>
                  <a:srgbClr val="1A3777"/>
                </a:solidFill>
                <a:effectLst/>
                <a:uLnTx/>
                <a:uFillTx/>
                <a:latin typeface="Atkinson Hyperlegible"/>
                <a:cs typeface="Arial"/>
                <a:sym typeface="Atkinson Hyperlegible"/>
              </a:rPr>
              <a:t>modèle</a:t>
            </a:r>
            <a:r>
              <a:rPr kumimoji="0" lang="en-US" sz="1200" b="0" i="0" u="none" strike="noStrike" kern="0" cap="none" spc="0" normalizeH="0" baseline="0" noProof="0" dirty="0">
                <a:ln>
                  <a:noFill/>
                </a:ln>
                <a:solidFill>
                  <a:srgbClr val="1A3777"/>
                </a:solidFill>
                <a:effectLst/>
                <a:uLnTx/>
                <a:uFillTx/>
                <a:latin typeface="Atkinson Hyperlegible"/>
                <a:cs typeface="Arial"/>
                <a:sym typeface="Atkinson Hyperlegible"/>
              </a:rPr>
              <a:t>.</a:t>
            </a:r>
          </a:p>
        </p:txBody>
      </p:sp>
      <p:sp>
        <p:nvSpPr>
          <p:cNvPr id="3" name="Google Shape;407;p28">
            <a:extLst>
              <a:ext uri="{FF2B5EF4-FFF2-40B4-BE49-F238E27FC236}">
                <a16:creationId xmlns:a16="http://schemas.microsoft.com/office/drawing/2014/main" id="{D755E40C-C1F8-9A2D-C224-83892FB67051}"/>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12</a:t>
            </a:r>
          </a:p>
        </p:txBody>
      </p:sp>
    </p:spTree>
    <p:extLst>
      <p:ext uri="{BB962C8B-B14F-4D97-AF65-F5344CB8AC3E}">
        <p14:creationId xmlns:p14="http://schemas.microsoft.com/office/powerpoint/2010/main" val="172213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3BD7D0-4255-3994-7BBD-0BF71052B4DA}"/>
              </a:ext>
            </a:extLst>
          </p:cNvPr>
          <p:cNvSpPr txBox="1">
            <a:spLocks/>
          </p:cNvSpPr>
          <p:nvPr/>
        </p:nvSpPr>
        <p:spPr>
          <a:xfrm>
            <a:off x="1013929" y="325230"/>
            <a:ext cx="7702550" cy="10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fr-FR"/>
              <a:t>Imputation des Données Manquantes par Régression Linéaire Multiple</a:t>
            </a:r>
            <a:endParaRPr lang="fr-FR" dirty="0"/>
          </a:p>
        </p:txBody>
      </p:sp>
      <p:pic>
        <p:nvPicPr>
          <p:cNvPr id="4" name="Image 3" descr="Une image contenant diagramme, Tracé, ligne&#10;&#10;Le contenu généré par l’IA peut être incorrect.">
            <a:extLst>
              <a:ext uri="{FF2B5EF4-FFF2-40B4-BE49-F238E27FC236}">
                <a16:creationId xmlns:a16="http://schemas.microsoft.com/office/drawing/2014/main" id="{D57E922B-3DC5-ED68-F42E-01F619C06F50}"/>
              </a:ext>
            </a:extLst>
          </p:cNvPr>
          <p:cNvPicPr>
            <a:picLocks noChangeAspect="1"/>
          </p:cNvPicPr>
          <p:nvPr/>
        </p:nvPicPr>
        <p:blipFill>
          <a:blip r:embed="rId2"/>
          <a:stretch>
            <a:fillRect/>
          </a:stretch>
        </p:blipFill>
        <p:spPr>
          <a:xfrm>
            <a:off x="2115120" y="1426547"/>
            <a:ext cx="4621547" cy="2389274"/>
          </a:xfrm>
          <a:prstGeom prst="rect">
            <a:avLst/>
          </a:prstGeom>
        </p:spPr>
      </p:pic>
      <p:pic>
        <p:nvPicPr>
          <p:cNvPr id="6" name="Image 5" descr="Une image contenant texte, reçu, Police, blanc">
            <a:extLst>
              <a:ext uri="{FF2B5EF4-FFF2-40B4-BE49-F238E27FC236}">
                <a16:creationId xmlns:a16="http://schemas.microsoft.com/office/drawing/2014/main" id="{DDA66715-E5BC-E157-FE9B-59007C0463D7}"/>
              </a:ext>
            </a:extLst>
          </p:cNvPr>
          <p:cNvPicPr>
            <a:picLocks noChangeAspect="1"/>
          </p:cNvPicPr>
          <p:nvPr/>
        </p:nvPicPr>
        <p:blipFill>
          <a:blip r:embed="rId3"/>
          <a:stretch>
            <a:fillRect/>
          </a:stretch>
        </p:blipFill>
        <p:spPr>
          <a:xfrm>
            <a:off x="1473756" y="3924156"/>
            <a:ext cx="6048419" cy="1123958"/>
          </a:xfrm>
          <a:prstGeom prst="rect">
            <a:avLst/>
          </a:prstGeom>
        </p:spPr>
      </p:pic>
      <p:sp>
        <p:nvSpPr>
          <p:cNvPr id="12" name="ZoneTexte 11">
            <a:extLst>
              <a:ext uri="{FF2B5EF4-FFF2-40B4-BE49-F238E27FC236}">
                <a16:creationId xmlns:a16="http://schemas.microsoft.com/office/drawing/2014/main" id="{E8A6D462-EFB3-8614-D489-FCB04970153F}"/>
              </a:ext>
            </a:extLst>
          </p:cNvPr>
          <p:cNvSpPr txBox="1"/>
          <p:nvPr/>
        </p:nvSpPr>
        <p:spPr>
          <a:xfrm>
            <a:off x="304049" y="1605521"/>
            <a:ext cx="1844565" cy="1015663"/>
          </a:xfrm>
          <a:prstGeom prst="rect">
            <a:avLst/>
          </a:prstGeom>
          <a:noFill/>
        </p:spPr>
        <p:txBody>
          <a:bodyPr wrap="square">
            <a:spAutoFit/>
          </a:bodyPr>
          <a:lstStyle/>
          <a:p>
            <a:r>
              <a:rPr kumimoji="0" lang="en" sz="2000" b="1" i="0" u="none" strike="noStrike" kern="0" cap="none" spc="0" normalizeH="0" baseline="0" noProof="0" dirty="0">
                <a:ln>
                  <a:noFill/>
                </a:ln>
                <a:solidFill>
                  <a:srgbClr val="F6B82A"/>
                </a:solidFill>
                <a:effectLst/>
                <a:uLnTx/>
                <a:uFillTx/>
                <a:latin typeface="Atkinson Hyperlegible"/>
                <a:sym typeface="Atkinson Hyperlegible"/>
              </a:rPr>
              <a:t>Test de normalité des résidus</a:t>
            </a:r>
            <a:endParaRPr lang="fr-FR" sz="2000" dirty="0"/>
          </a:p>
        </p:txBody>
      </p:sp>
      <p:sp>
        <p:nvSpPr>
          <p:cNvPr id="3" name="Google Shape;407;p28">
            <a:extLst>
              <a:ext uri="{FF2B5EF4-FFF2-40B4-BE49-F238E27FC236}">
                <a16:creationId xmlns:a16="http://schemas.microsoft.com/office/drawing/2014/main" id="{1139DBA7-A300-86BD-3339-62E526825DD7}"/>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13</a:t>
            </a:r>
          </a:p>
        </p:txBody>
      </p:sp>
    </p:spTree>
    <p:extLst>
      <p:ext uri="{BB962C8B-B14F-4D97-AF65-F5344CB8AC3E}">
        <p14:creationId xmlns:p14="http://schemas.microsoft.com/office/powerpoint/2010/main" val="4277315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AF29F-7F25-2EEC-B95C-3C4C6B55D93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950A9AF-ACF5-37A5-2AC9-A8D79FD002D0}"/>
              </a:ext>
            </a:extLst>
          </p:cNvPr>
          <p:cNvSpPr txBox="1">
            <a:spLocks/>
          </p:cNvSpPr>
          <p:nvPr/>
        </p:nvSpPr>
        <p:spPr>
          <a:xfrm>
            <a:off x="1013929" y="325230"/>
            <a:ext cx="7702550" cy="10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fr-FR"/>
              <a:t>Imputation des Données Manquantes par Régression Linéaire Multiple</a:t>
            </a:r>
            <a:endParaRPr lang="fr-FR" dirty="0"/>
          </a:p>
        </p:txBody>
      </p:sp>
      <p:sp>
        <p:nvSpPr>
          <p:cNvPr id="12" name="ZoneTexte 11">
            <a:extLst>
              <a:ext uri="{FF2B5EF4-FFF2-40B4-BE49-F238E27FC236}">
                <a16:creationId xmlns:a16="http://schemas.microsoft.com/office/drawing/2014/main" id="{A0371DC3-340A-8561-9291-DCF4F5F329CC}"/>
              </a:ext>
            </a:extLst>
          </p:cNvPr>
          <p:cNvSpPr txBox="1"/>
          <p:nvPr/>
        </p:nvSpPr>
        <p:spPr>
          <a:xfrm>
            <a:off x="101348" y="1625129"/>
            <a:ext cx="2632842" cy="707886"/>
          </a:xfrm>
          <a:prstGeom prst="rect">
            <a:avLst/>
          </a:prstGeom>
          <a:noFill/>
        </p:spPr>
        <p:txBody>
          <a:bodyPr wrap="square">
            <a:spAutoFit/>
          </a:bodyPr>
          <a:lstStyle/>
          <a:p>
            <a:r>
              <a:rPr kumimoji="0" lang="en" sz="2000" b="1" i="0" u="none" strike="noStrike" kern="0" cap="none" spc="0" normalizeH="0" baseline="0" noProof="0" dirty="0">
                <a:ln>
                  <a:noFill/>
                </a:ln>
                <a:solidFill>
                  <a:srgbClr val="F6B82A"/>
                </a:solidFill>
                <a:effectLst/>
                <a:uLnTx/>
                <a:uFillTx/>
                <a:latin typeface="Atkinson Hyperlegible"/>
                <a:sym typeface="Atkinson Hyperlegible"/>
              </a:rPr>
              <a:t>Test d’homoscédasticité</a:t>
            </a:r>
            <a:endParaRPr lang="fr-FR" sz="2000" dirty="0"/>
          </a:p>
        </p:txBody>
      </p:sp>
      <p:pic>
        <p:nvPicPr>
          <p:cNvPr id="5" name="Image 4" descr="Une image contenant texte, Police, blanc, typographie&#10;&#10;Le contenu généré par l’IA peut être incorrect.">
            <a:extLst>
              <a:ext uri="{FF2B5EF4-FFF2-40B4-BE49-F238E27FC236}">
                <a16:creationId xmlns:a16="http://schemas.microsoft.com/office/drawing/2014/main" id="{C7939698-9C9D-204F-DE2A-C3F2B17CCC83}"/>
              </a:ext>
            </a:extLst>
          </p:cNvPr>
          <p:cNvPicPr>
            <a:picLocks noChangeAspect="1"/>
          </p:cNvPicPr>
          <p:nvPr/>
        </p:nvPicPr>
        <p:blipFill>
          <a:blip r:embed="rId2"/>
          <a:srcRect r="6887"/>
          <a:stretch/>
        </p:blipFill>
        <p:spPr>
          <a:xfrm>
            <a:off x="2637178" y="4301734"/>
            <a:ext cx="4876217" cy="660843"/>
          </a:xfrm>
          <a:prstGeom prst="rect">
            <a:avLst/>
          </a:prstGeom>
        </p:spPr>
      </p:pic>
      <p:pic>
        <p:nvPicPr>
          <p:cNvPr id="8" name="Image 7" descr="Une image contenant texte, diagramme, capture d’écran, carte">
            <a:extLst>
              <a:ext uri="{FF2B5EF4-FFF2-40B4-BE49-F238E27FC236}">
                <a16:creationId xmlns:a16="http://schemas.microsoft.com/office/drawing/2014/main" id="{1A9FE2F7-B450-26B0-79A8-C8E5B49FF023}"/>
              </a:ext>
            </a:extLst>
          </p:cNvPr>
          <p:cNvPicPr>
            <a:picLocks noChangeAspect="1"/>
          </p:cNvPicPr>
          <p:nvPr/>
        </p:nvPicPr>
        <p:blipFill>
          <a:blip r:embed="rId3"/>
          <a:srcRect l="1248"/>
          <a:stretch/>
        </p:blipFill>
        <p:spPr>
          <a:xfrm>
            <a:off x="2734190" y="1366630"/>
            <a:ext cx="4197110" cy="2835443"/>
          </a:xfrm>
          <a:prstGeom prst="rect">
            <a:avLst/>
          </a:prstGeom>
        </p:spPr>
      </p:pic>
      <p:sp>
        <p:nvSpPr>
          <p:cNvPr id="3" name="Google Shape;407;p28">
            <a:extLst>
              <a:ext uri="{FF2B5EF4-FFF2-40B4-BE49-F238E27FC236}">
                <a16:creationId xmlns:a16="http://schemas.microsoft.com/office/drawing/2014/main" id="{5440DE37-12F0-E5D5-757F-B184CB1D40DC}"/>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14</a:t>
            </a:r>
          </a:p>
        </p:txBody>
      </p:sp>
    </p:spTree>
    <p:extLst>
      <p:ext uri="{BB962C8B-B14F-4D97-AF65-F5344CB8AC3E}">
        <p14:creationId xmlns:p14="http://schemas.microsoft.com/office/powerpoint/2010/main" val="363482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3F8DD-BD68-02C8-E567-073F863DB05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B386988-0023-E79B-A769-A4A4EAAD3B3C}"/>
              </a:ext>
            </a:extLst>
          </p:cNvPr>
          <p:cNvSpPr txBox="1">
            <a:spLocks/>
          </p:cNvSpPr>
          <p:nvPr/>
        </p:nvSpPr>
        <p:spPr>
          <a:xfrm>
            <a:off x="1013929" y="325230"/>
            <a:ext cx="7702550" cy="10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fr-FR"/>
              <a:t>Imputation des Données Manquantes par Régression Linéaire Multiple</a:t>
            </a:r>
            <a:endParaRPr lang="fr-FR" dirty="0"/>
          </a:p>
        </p:txBody>
      </p:sp>
      <p:sp>
        <p:nvSpPr>
          <p:cNvPr id="12" name="ZoneTexte 11">
            <a:extLst>
              <a:ext uri="{FF2B5EF4-FFF2-40B4-BE49-F238E27FC236}">
                <a16:creationId xmlns:a16="http://schemas.microsoft.com/office/drawing/2014/main" id="{E15C2FFD-8692-CF88-F49D-F1B15ECB44BF}"/>
              </a:ext>
            </a:extLst>
          </p:cNvPr>
          <p:cNvSpPr txBox="1"/>
          <p:nvPr/>
        </p:nvSpPr>
        <p:spPr>
          <a:xfrm>
            <a:off x="304048" y="1605521"/>
            <a:ext cx="2231947" cy="1015663"/>
          </a:xfrm>
          <a:prstGeom prst="rect">
            <a:avLst/>
          </a:prstGeom>
          <a:noFill/>
        </p:spPr>
        <p:txBody>
          <a:bodyPr wrap="square">
            <a:spAutoFit/>
          </a:bodyPr>
          <a:lstStyle/>
          <a:p>
            <a:r>
              <a:rPr kumimoji="0" lang="en" sz="2000" b="1" i="0" u="none" strike="noStrike" kern="0" cap="none" spc="0" normalizeH="0" baseline="0" noProof="0" dirty="0">
                <a:ln>
                  <a:noFill/>
                </a:ln>
                <a:solidFill>
                  <a:srgbClr val="F6B82A"/>
                </a:solidFill>
                <a:effectLst/>
                <a:uLnTx/>
                <a:uFillTx/>
                <a:latin typeface="Atkinson Hyperlegible"/>
                <a:sym typeface="Atkinson Hyperlegible"/>
              </a:rPr>
              <a:t>Test d’</a:t>
            </a:r>
            <a:r>
              <a:rPr kumimoji="0" lang="fr-FR" sz="2000" b="1" i="0" u="none" strike="noStrike" kern="0" cap="none" spc="0" normalizeH="0" baseline="0" noProof="0" dirty="0">
                <a:ln>
                  <a:noFill/>
                </a:ln>
                <a:solidFill>
                  <a:srgbClr val="F6B82A"/>
                </a:solidFill>
                <a:effectLst/>
                <a:uLnTx/>
                <a:uFillTx/>
                <a:latin typeface="Atkinson Hyperlegible"/>
                <a:sym typeface="Atkinson Hyperlegible"/>
              </a:rPr>
              <a:t>autocorrélation des résidus</a:t>
            </a:r>
            <a:endParaRPr lang="fr-FR" sz="2000" dirty="0"/>
          </a:p>
        </p:txBody>
      </p:sp>
      <p:pic>
        <p:nvPicPr>
          <p:cNvPr id="5" name="Image 4" descr="Une image contenant texte, capture d’écran, ligne, Tracé&#10;&#10;Le contenu généré par l’IA peut être incorrect.">
            <a:extLst>
              <a:ext uri="{FF2B5EF4-FFF2-40B4-BE49-F238E27FC236}">
                <a16:creationId xmlns:a16="http://schemas.microsoft.com/office/drawing/2014/main" id="{1834CD52-904F-E427-C2A3-6169529AA648}"/>
              </a:ext>
            </a:extLst>
          </p:cNvPr>
          <p:cNvPicPr>
            <a:picLocks noChangeAspect="1"/>
          </p:cNvPicPr>
          <p:nvPr/>
        </p:nvPicPr>
        <p:blipFill>
          <a:blip r:embed="rId2"/>
          <a:stretch>
            <a:fillRect/>
          </a:stretch>
        </p:blipFill>
        <p:spPr>
          <a:xfrm>
            <a:off x="2448696" y="1418884"/>
            <a:ext cx="4316965" cy="2801036"/>
          </a:xfrm>
          <a:prstGeom prst="rect">
            <a:avLst/>
          </a:prstGeom>
        </p:spPr>
      </p:pic>
      <p:pic>
        <p:nvPicPr>
          <p:cNvPr id="8" name="Image 7">
            <a:extLst>
              <a:ext uri="{FF2B5EF4-FFF2-40B4-BE49-F238E27FC236}">
                <a16:creationId xmlns:a16="http://schemas.microsoft.com/office/drawing/2014/main" id="{4DC7CF0B-1E53-EACA-3F3D-F78440115B30}"/>
              </a:ext>
            </a:extLst>
          </p:cNvPr>
          <p:cNvPicPr>
            <a:picLocks noChangeAspect="1"/>
          </p:cNvPicPr>
          <p:nvPr/>
        </p:nvPicPr>
        <p:blipFill>
          <a:blip r:embed="rId3"/>
          <a:stretch>
            <a:fillRect/>
          </a:stretch>
        </p:blipFill>
        <p:spPr>
          <a:xfrm>
            <a:off x="2268315" y="4459199"/>
            <a:ext cx="5057812" cy="495304"/>
          </a:xfrm>
          <a:prstGeom prst="rect">
            <a:avLst/>
          </a:prstGeom>
        </p:spPr>
      </p:pic>
      <p:sp>
        <p:nvSpPr>
          <p:cNvPr id="3" name="Google Shape;407;p28">
            <a:extLst>
              <a:ext uri="{FF2B5EF4-FFF2-40B4-BE49-F238E27FC236}">
                <a16:creationId xmlns:a16="http://schemas.microsoft.com/office/drawing/2014/main" id="{5D9485A4-2599-692E-A1B5-96C22AFDCFD0}"/>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15</a:t>
            </a:r>
          </a:p>
        </p:txBody>
      </p:sp>
    </p:spTree>
    <p:extLst>
      <p:ext uri="{BB962C8B-B14F-4D97-AF65-F5344CB8AC3E}">
        <p14:creationId xmlns:p14="http://schemas.microsoft.com/office/powerpoint/2010/main" val="2327465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0C230-4A5D-48E6-2E9E-4D6412B7FA2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4A6E002-9C66-F0B5-91BE-1C33226A164B}"/>
              </a:ext>
            </a:extLst>
          </p:cNvPr>
          <p:cNvSpPr txBox="1">
            <a:spLocks/>
          </p:cNvSpPr>
          <p:nvPr/>
        </p:nvSpPr>
        <p:spPr>
          <a:xfrm>
            <a:off x="1013929" y="325230"/>
            <a:ext cx="7702550" cy="10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fr-FR" dirty="0"/>
              <a:t>Imputation des Données Manquantes par Régression Linéaire Multiple</a:t>
            </a:r>
          </a:p>
        </p:txBody>
      </p:sp>
      <p:sp>
        <p:nvSpPr>
          <p:cNvPr id="12" name="ZoneTexte 11">
            <a:extLst>
              <a:ext uri="{FF2B5EF4-FFF2-40B4-BE49-F238E27FC236}">
                <a16:creationId xmlns:a16="http://schemas.microsoft.com/office/drawing/2014/main" id="{FE4A533C-499E-F4CB-1F86-6B1865DB0278}"/>
              </a:ext>
            </a:extLst>
          </p:cNvPr>
          <p:cNvSpPr txBox="1"/>
          <p:nvPr/>
        </p:nvSpPr>
        <p:spPr>
          <a:xfrm>
            <a:off x="304049" y="1605521"/>
            <a:ext cx="2137354" cy="707886"/>
          </a:xfrm>
          <a:prstGeom prst="rect">
            <a:avLst/>
          </a:prstGeom>
          <a:noFill/>
        </p:spPr>
        <p:txBody>
          <a:bodyPr wrap="square">
            <a:spAutoFit/>
          </a:bodyPr>
          <a:lstStyle/>
          <a:p>
            <a:r>
              <a:rPr kumimoji="0" lang="en" sz="2000" b="1" i="0" u="none" strike="noStrike" kern="0" cap="none" spc="0" normalizeH="0" baseline="0" noProof="0" dirty="0">
                <a:ln>
                  <a:noFill/>
                </a:ln>
                <a:solidFill>
                  <a:srgbClr val="F6B82A"/>
                </a:solidFill>
                <a:effectLst/>
                <a:uLnTx/>
                <a:uFillTx/>
                <a:latin typeface="Atkinson Hyperlegible"/>
                <a:sym typeface="Atkinson Hyperlegible"/>
              </a:rPr>
              <a:t>Test de la </a:t>
            </a:r>
            <a:r>
              <a:rPr kumimoji="0" lang="fr-FR" sz="2000" b="1" i="0" u="none" strike="noStrike" kern="0" cap="none" spc="0" normalizeH="0" baseline="0" noProof="0" dirty="0" err="1">
                <a:ln>
                  <a:noFill/>
                </a:ln>
                <a:solidFill>
                  <a:srgbClr val="F6B82A"/>
                </a:solidFill>
                <a:effectLst/>
                <a:uLnTx/>
                <a:uFillTx/>
                <a:latin typeface="Atkinson Hyperlegible"/>
                <a:sym typeface="Atkinson Hyperlegible"/>
              </a:rPr>
              <a:t>multicolinéarité</a:t>
            </a:r>
            <a:endParaRPr lang="fr-FR" sz="2000" dirty="0"/>
          </a:p>
        </p:txBody>
      </p:sp>
      <p:pic>
        <p:nvPicPr>
          <p:cNvPr id="4" name="Image 3" descr="Une image contenant texte, capture d’écran, Police">
            <a:extLst>
              <a:ext uri="{FF2B5EF4-FFF2-40B4-BE49-F238E27FC236}">
                <a16:creationId xmlns:a16="http://schemas.microsoft.com/office/drawing/2014/main" id="{132BB81A-10C1-94A3-F451-ED338614FCBE}"/>
              </a:ext>
            </a:extLst>
          </p:cNvPr>
          <p:cNvPicPr>
            <a:picLocks noChangeAspect="1"/>
          </p:cNvPicPr>
          <p:nvPr/>
        </p:nvPicPr>
        <p:blipFill>
          <a:blip r:embed="rId2"/>
          <a:stretch>
            <a:fillRect/>
          </a:stretch>
        </p:blipFill>
        <p:spPr>
          <a:xfrm>
            <a:off x="2603561" y="1762845"/>
            <a:ext cx="5743617" cy="2257442"/>
          </a:xfrm>
          <a:prstGeom prst="rect">
            <a:avLst/>
          </a:prstGeom>
        </p:spPr>
      </p:pic>
      <p:sp>
        <p:nvSpPr>
          <p:cNvPr id="3" name="Google Shape;407;p28">
            <a:extLst>
              <a:ext uri="{FF2B5EF4-FFF2-40B4-BE49-F238E27FC236}">
                <a16:creationId xmlns:a16="http://schemas.microsoft.com/office/drawing/2014/main" id="{BCA38461-2D7B-7AE4-C703-9EDD60329796}"/>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16</a:t>
            </a:r>
          </a:p>
        </p:txBody>
      </p:sp>
    </p:spTree>
    <p:extLst>
      <p:ext uri="{BB962C8B-B14F-4D97-AF65-F5344CB8AC3E}">
        <p14:creationId xmlns:p14="http://schemas.microsoft.com/office/powerpoint/2010/main" val="249459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0"/>
          <p:cNvSpPr txBox="1">
            <a:spLocks noGrp="1"/>
          </p:cNvSpPr>
          <p:nvPr>
            <p:ph type="title"/>
          </p:nvPr>
        </p:nvSpPr>
        <p:spPr>
          <a:xfrm>
            <a:off x="5230375" y="2228850"/>
            <a:ext cx="3200400" cy="45413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200" dirty="0"/>
              <a:t>Utilisation de Modèles de machine </a:t>
            </a:r>
            <a:r>
              <a:rPr lang="fr-FR" sz="3200" dirty="0" err="1"/>
              <a:t>learning</a:t>
            </a:r>
            <a:endParaRPr lang="fr-FR" sz="3200" dirty="0"/>
          </a:p>
        </p:txBody>
      </p:sp>
      <p:sp>
        <p:nvSpPr>
          <p:cNvPr id="536" name="Google Shape;536;p30"/>
          <p:cNvSpPr txBox="1">
            <a:spLocks noGrp="1"/>
          </p:cNvSpPr>
          <p:nvPr>
            <p:ph type="title" idx="2"/>
          </p:nvPr>
        </p:nvSpPr>
        <p:spPr>
          <a:xfrm>
            <a:off x="5230375" y="1192650"/>
            <a:ext cx="1463100" cy="118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03</a:t>
            </a:r>
            <a:endParaRPr sz="4000" dirty="0"/>
          </a:p>
        </p:txBody>
      </p:sp>
      <p:pic>
        <p:nvPicPr>
          <p:cNvPr id="537" name="Google Shape;537;p30"/>
          <p:cNvPicPr preferRelativeResize="0">
            <a:picLocks noGrp="1"/>
          </p:cNvPicPr>
          <p:nvPr>
            <p:ph type="pic" idx="3"/>
          </p:nvPr>
        </p:nvPicPr>
        <p:blipFill rotWithShape="1">
          <a:blip r:embed="rId3">
            <a:alphaModFix/>
          </a:blip>
          <a:srcRect t="12664" b="12664"/>
          <a:stretch/>
        </p:blipFill>
        <p:spPr>
          <a:xfrm>
            <a:off x="5896" y="25"/>
            <a:ext cx="4592007" cy="5143501"/>
          </a:xfrm>
          <a:prstGeom prst="rect">
            <a:avLst/>
          </a:prstGeom>
        </p:spPr>
      </p:pic>
      <p:grpSp>
        <p:nvGrpSpPr>
          <p:cNvPr id="538" name="Google Shape;538;p30"/>
          <p:cNvGrpSpPr/>
          <p:nvPr/>
        </p:nvGrpSpPr>
        <p:grpSpPr>
          <a:xfrm>
            <a:off x="8050562" y="1069380"/>
            <a:ext cx="665270" cy="337912"/>
            <a:chOff x="6580515" y="3436687"/>
            <a:chExt cx="538768" cy="273657"/>
          </a:xfrm>
        </p:grpSpPr>
        <p:sp>
          <p:nvSpPr>
            <p:cNvPr id="539" name="Google Shape;539;p30"/>
            <p:cNvSpPr/>
            <p:nvPr/>
          </p:nvSpPr>
          <p:spPr>
            <a:xfrm>
              <a:off x="6580977" y="3553264"/>
              <a:ext cx="538305" cy="157080"/>
            </a:xfrm>
            <a:custGeom>
              <a:avLst/>
              <a:gdLst/>
              <a:ahLst/>
              <a:cxnLst/>
              <a:rect l="l" t="t" r="r" b="b"/>
              <a:pathLst>
                <a:path w="196641" h="57381" extrusionOk="0">
                  <a:moveTo>
                    <a:pt x="26" y="2763"/>
                  </a:moveTo>
                  <a:cubicBezTo>
                    <a:pt x="-146" y="3091"/>
                    <a:pt x="603" y="16210"/>
                    <a:pt x="603" y="16210"/>
                  </a:cubicBezTo>
                  <a:cubicBezTo>
                    <a:pt x="837" y="20277"/>
                    <a:pt x="4771" y="25084"/>
                    <a:pt x="7206" y="27972"/>
                  </a:cubicBezTo>
                  <a:cubicBezTo>
                    <a:pt x="15908" y="38298"/>
                    <a:pt x="28747" y="44534"/>
                    <a:pt x="41390" y="48538"/>
                  </a:cubicBezTo>
                  <a:cubicBezTo>
                    <a:pt x="74178" y="58918"/>
                    <a:pt x="109401" y="60057"/>
                    <a:pt x="142766" y="52502"/>
                  </a:cubicBezTo>
                  <a:cubicBezTo>
                    <a:pt x="154512" y="49841"/>
                    <a:pt x="166422" y="45931"/>
                    <a:pt x="176912" y="39664"/>
                  </a:cubicBezTo>
                  <a:cubicBezTo>
                    <a:pt x="185395" y="34598"/>
                    <a:pt x="196681" y="24803"/>
                    <a:pt x="196642" y="13853"/>
                  </a:cubicBezTo>
                  <a:lnTo>
                    <a:pt x="196595" y="0"/>
                  </a:lnTo>
                  <a:lnTo>
                    <a:pt x="34" y="27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30"/>
            <p:cNvSpPr/>
            <p:nvPr/>
          </p:nvSpPr>
          <p:spPr>
            <a:xfrm>
              <a:off x="6580515" y="3436687"/>
              <a:ext cx="538655" cy="230005"/>
            </a:xfrm>
            <a:custGeom>
              <a:avLst/>
              <a:gdLst/>
              <a:ahLst/>
              <a:cxnLst/>
              <a:rect l="l" t="t" r="r" b="b"/>
              <a:pathLst>
                <a:path w="196769" h="84020" extrusionOk="0">
                  <a:moveTo>
                    <a:pt x="193423" y="30884"/>
                  </a:moveTo>
                  <a:cubicBezTo>
                    <a:pt x="181521" y="11880"/>
                    <a:pt x="139196" y="-631"/>
                    <a:pt x="95661" y="25"/>
                  </a:cubicBezTo>
                  <a:cubicBezTo>
                    <a:pt x="50332" y="711"/>
                    <a:pt x="7452" y="15595"/>
                    <a:pt x="889" y="36754"/>
                  </a:cubicBezTo>
                  <a:cubicBezTo>
                    <a:pt x="-7338" y="63274"/>
                    <a:pt x="42527" y="87266"/>
                    <a:pt x="110045" y="83660"/>
                  </a:cubicBezTo>
                  <a:cubicBezTo>
                    <a:pt x="173638" y="80265"/>
                    <a:pt x="208065" y="54252"/>
                    <a:pt x="193423" y="3088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30"/>
            <p:cNvSpPr/>
            <p:nvPr/>
          </p:nvSpPr>
          <p:spPr>
            <a:xfrm>
              <a:off x="6581624" y="3550188"/>
              <a:ext cx="535116" cy="115205"/>
            </a:xfrm>
            <a:custGeom>
              <a:avLst/>
              <a:gdLst/>
              <a:ahLst/>
              <a:cxnLst/>
              <a:rect l="l" t="t" r="r" b="b"/>
              <a:pathLst>
                <a:path w="195476" h="42084" extrusionOk="0">
                  <a:moveTo>
                    <a:pt x="0" y="6962"/>
                  </a:moveTo>
                  <a:cubicBezTo>
                    <a:pt x="7508" y="28159"/>
                    <a:pt x="51776" y="44768"/>
                    <a:pt x="108751" y="41724"/>
                  </a:cubicBezTo>
                  <a:cubicBezTo>
                    <a:pt x="162408" y="38860"/>
                    <a:pt x="195297" y="19894"/>
                    <a:pt x="195477" y="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30"/>
            <p:cNvSpPr/>
            <p:nvPr/>
          </p:nvSpPr>
          <p:spPr>
            <a:xfrm>
              <a:off x="6660775" y="3458842"/>
              <a:ext cx="386612" cy="163678"/>
            </a:xfrm>
            <a:custGeom>
              <a:avLst/>
              <a:gdLst/>
              <a:ahLst/>
              <a:cxnLst/>
              <a:rect l="l" t="t" r="r" b="b"/>
              <a:pathLst>
                <a:path w="141228" h="59791" extrusionOk="0">
                  <a:moveTo>
                    <a:pt x="77992" y="59602"/>
                  </a:moveTo>
                  <a:cubicBezTo>
                    <a:pt x="32365" y="61701"/>
                    <a:pt x="-3006" y="46092"/>
                    <a:pt x="202" y="27790"/>
                  </a:cubicBezTo>
                  <a:cubicBezTo>
                    <a:pt x="2926" y="12219"/>
                    <a:pt x="33450" y="668"/>
                    <a:pt x="67744" y="28"/>
                  </a:cubicBezTo>
                  <a:cubicBezTo>
                    <a:pt x="101000" y="-596"/>
                    <a:pt x="132406" y="9160"/>
                    <a:pt x="139657" y="23544"/>
                  </a:cubicBezTo>
                  <a:cubicBezTo>
                    <a:pt x="148101" y="40285"/>
                    <a:pt x="121792" y="57588"/>
                    <a:pt x="77992" y="59602"/>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30"/>
            <p:cNvSpPr/>
            <p:nvPr/>
          </p:nvSpPr>
          <p:spPr>
            <a:xfrm>
              <a:off x="6759006" y="3501113"/>
              <a:ext cx="180880" cy="70140"/>
            </a:xfrm>
            <a:custGeom>
              <a:avLst/>
              <a:gdLst/>
              <a:ahLst/>
              <a:cxnLst/>
              <a:rect l="l" t="t" r="r" b="b"/>
              <a:pathLst>
                <a:path w="66075" h="25622" extrusionOk="0">
                  <a:moveTo>
                    <a:pt x="196" y="0"/>
                  </a:moveTo>
                  <a:lnTo>
                    <a:pt x="1" y="12831"/>
                  </a:lnTo>
                  <a:cubicBezTo>
                    <a:pt x="-85" y="18411"/>
                    <a:pt x="7165" y="23047"/>
                    <a:pt x="16196" y="23180"/>
                  </a:cubicBezTo>
                  <a:lnTo>
                    <a:pt x="16843" y="23180"/>
                  </a:lnTo>
                  <a:cubicBezTo>
                    <a:pt x="25873" y="23328"/>
                    <a:pt x="33264" y="18919"/>
                    <a:pt x="33342" y="13338"/>
                  </a:cubicBezTo>
                  <a:lnTo>
                    <a:pt x="33382" y="10614"/>
                  </a:lnTo>
                  <a:cubicBezTo>
                    <a:pt x="33467" y="5034"/>
                    <a:pt x="40858" y="624"/>
                    <a:pt x="49880" y="765"/>
                  </a:cubicBezTo>
                  <a:lnTo>
                    <a:pt x="49880" y="765"/>
                  </a:lnTo>
                  <a:cubicBezTo>
                    <a:pt x="58911" y="905"/>
                    <a:pt x="66161" y="5534"/>
                    <a:pt x="66075" y="11114"/>
                  </a:cubicBezTo>
                  <a:lnTo>
                    <a:pt x="65857" y="2562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30"/>
            <p:cNvSpPr/>
            <p:nvPr/>
          </p:nvSpPr>
          <p:spPr>
            <a:xfrm>
              <a:off x="6738315" y="3541852"/>
              <a:ext cx="223758" cy="3416"/>
            </a:xfrm>
            <a:custGeom>
              <a:avLst/>
              <a:gdLst/>
              <a:ahLst/>
              <a:cxnLst/>
              <a:rect l="l" t="t" r="r" b="b"/>
              <a:pathLst>
                <a:path w="81738" h="1248" extrusionOk="0">
                  <a:moveTo>
                    <a:pt x="0" y="0"/>
                  </a:moveTo>
                  <a:lnTo>
                    <a:pt x="81739" y="1249"/>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30"/>
            <p:cNvSpPr/>
            <p:nvPr/>
          </p:nvSpPr>
          <p:spPr>
            <a:xfrm>
              <a:off x="6738551" y="3525393"/>
              <a:ext cx="223780" cy="3394"/>
            </a:xfrm>
            <a:custGeom>
              <a:avLst/>
              <a:gdLst/>
              <a:ahLst/>
              <a:cxnLst/>
              <a:rect l="l" t="t" r="r" b="b"/>
              <a:pathLst>
                <a:path w="81746" h="1240" extrusionOk="0">
                  <a:moveTo>
                    <a:pt x="0" y="0"/>
                  </a:moveTo>
                  <a:lnTo>
                    <a:pt x="81747" y="1241"/>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30"/>
            <p:cNvSpPr/>
            <p:nvPr/>
          </p:nvSpPr>
          <p:spPr>
            <a:xfrm>
              <a:off x="6964176" y="3654726"/>
              <a:ext cx="5702" cy="43841"/>
            </a:xfrm>
            <a:custGeom>
              <a:avLst/>
              <a:gdLst/>
              <a:ahLst/>
              <a:cxnLst/>
              <a:rect l="l" t="t" r="r" b="b"/>
              <a:pathLst>
                <a:path w="2083" h="16015" extrusionOk="0">
                  <a:moveTo>
                    <a:pt x="2084" y="0"/>
                  </a:moveTo>
                  <a:lnTo>
                    <a:pt x="0" y="16015"/>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30"/>
            <p:cNvSpPr/>
            <p:nvPr/>
          </p:nvSpPr>
          <p:spPr>
            <a:xfrm>
              <a:off x="6841703" y="3666568"/>
              <a:ext cx="4038" cy="43690"/>
            </a:xfrm>
            <a:custGeom>
              <a:avLst/>
              <a:gdLst/>
              <a:ahLst/>
              <a:cxnLst/>
              <a:rect l="l" t="t" r="r" b="b"/>
              <a:pathLst>
                <a:path w="1475" h="15960" extrusionOk="0">
                  <a:moveTo>
                    <a:pt x="1475" y="0"/>
                  </a:moveTo>
                  <a:lnTo>
                    <a:pt x="0" y="15961"/>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30"/>
            <p:cNvSpPr/>
            <p:nvPr/>
          </p:nvSpPr>
          <p:spPr>
            <a:xfrm>
              <a:off x="6708884" y="3653080"/>
              <a:ext cx="5489" cy="37857"/>
            </a:xfrm>
            <a:custGeom>
              <a:avLst/>
              <a:gdLst/>
              <a:ahLst/>
              <a:cxnLst/>
              <a:rect l="l" t="t" r="r" b="b"/>
              <a:pathLst>
                <a:path w="2005" h="13829" extrusionOk="0">
                  <a:moveTo>
                    <a:pt x="2006" y="0"/>
                  </a:moveTo>
                  <a:lnTo>
                    <a:pt x="0" y="1383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30"/>
            <p:cNvSpPr/>
            <p:nvPr/>
          </p:nvSpPr>
          <p:spPr>
            <a:xfrm>
              <a:off x="6667098" y="3639489"/>
              <a:ext cx="4914" cy="36535"/>
            </a:xfrm>
            <a:custGeom>
              <a:avLst/>
              <a:gdLst/>
              <a:ahLst/>
              <a:cxnLst/>
              <a:rect l="l" t="t" r="r" b="b"/>
              <a:pathLst>
                <a:path w="1795" h="13346" extrusionOk="0">
                  <a:moveTo>
                    <a:pt x="1795" y="0"/>
                  </a:moveTo>
                  <a:lnTo>
                    <a:pt x="0" y="13346"/>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30"/>
            <p:cNvSpPr/>
            <p:nvPr/>
          </p:nvSpPr>
          <p:spPr>
            <a:xfrm>
              <a:off x="6606611" y="3605952"/>
              <a:ext cx="4123" cy="30657"/>
            </a:xfrm>
            <a:custGeom>
              <a:avLst/>
              <a:gdLst/>
              <a:ahLst/>
              <a:cxnLst/>
              <a:rect l="l" t="t" r="r" b="b"/>
              <a:pathLst>
                <a:path w="1506" h="11199" extrusionOk="0">
                  <a:moveTo>
                    <a:pt x="1506" y="0"/>
                  </a:moveTo>
                  <a:lnTo>
                    <a:pt x="0" y="1120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30"/>
            <p:cNvSpPr/>
            <p:nvPr/>
          </p:nvSpPr>
          <p:spPr>
            <a:xfrm>
              <a:off x="6825351" y="3633119"/>
              <a:ext cx="16707" cy="16707"/>
            </a:xfrm>
            <a:custGeom>
              <a:avLst/>
              <a:gdLst/>
              <a:ahLst/>
              <a:cxnLst/>
              <a:rect l="l" t="t" r="r" b="b"/>
              <a:pathLst>
                <a:path w="6103" h="6103" extrusionOk="0">
                  <a:moveTo>
                    <a:pt x="6103" y="3052"/>
                  </a:moveTo>
                  <a:cubicBezTo>
                    <a:pt x="6103" y="4738"/>
                    <a:pt x="4737" y="6103"/>
                    <a:pt x="3051" y="6103"/>
                  </a:cubicBezTo>
                  <a:cubicBezTo>
                    <a:pt x="1366" y="6103"/>
                    <a:pt x="0" y="4738"/>
                    <a:pt x="0" y="3052"/>
                  </a:cubicBezTo>
                  <a:cubicBezTo>
                    <a:pt x="0" y="1366"/>
                    <a:pt x="1366" y="0"/>
                    <a:pt x="3051"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30"/>
            <p:cNvSpPr/>
            <p:nvPr/>
          </p:nvSpPr>
          <p:spPr>
            <a:xfrm>
              <a:off x="6717434" y="3619439"/>
              <a:ext cx="16707" cy="16707"/>
            </a:xfrm>
            <a:custGeom>
              <a:avLst/>
              <a:gdLst/>
              <a:ahLst/>
              <a:cxnLst/>
              <a:rect l="l" t="t" r="r" b="b"/>
              <a:pathLst>
                <a:path w="6103" h="6103" extrusionOk="0">
                  <a:moveTo>
                    <a:pt x="6103" y="3052"/>
                  </a:moveTo>
                  <a:cubicBezTo>
                    <a:pt x="6103" y="4737"/>
                    <a:pt x="4737" y="6103"/>
                    <a:pt x="3051" y="6103"/>
                  </a:cubicBezTo>
                  <a:cubicBezTo>
                    <a:pt x="1366" y="6103"/>
                    <a:pt x="0" y="4737"/>
                    <a:pt x="0" y="3052"/>
                  </a:cubicBezTo>
                  <a:cubicBezTo>
                    <a:pt x="0" y="1366"/>
                    <a:pt x="1366" y="0"/>
                    <a:pt x="3051"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30"/>
            <p:cNvSpPr/>
            <p:nvPr/>
          </p:nvSpPr>
          <p:spPr>
            <a:xfrm>
              <a:off x="6628645" y="3572522"/>
              <a:ext cx="16707" cy="16707"/>
            </a:xfrm>
            <a:custGeom>
              <a:avLst/>
              <a:gdLst/>
              <a:ahLst/>
              <a:cxnLst/>
              <a:rect l="l" t="t" r="r" b="b"/>
              <a:pathLst>
                <a:path w="6103" h="6103" extrusionOk="0">
                  <a:moveTo>
                    <a:pt x="6103" y="3052"/>
                  </a:moveTo>
                  <a:cubicBezTo>
                    <a:pt x="6103" y="4737"/>
                    <a:pt x="4737" y="6103"/>
                    <a:pt x="3052" y="6103"/>
                  </a:cubicBezTo>
                  <a:cubicBezTo>
                    <a:pt x="1366" y="6103"/>
                    <a:pt x="0" y="4737"/>
                    <a:pt x="0" y="3052"/>
                  </a:cubicBezTo>
                  <a:cubicBezTo>
                    <a:pt x="0" y="1366"/>
                    <a:pt x="1366" y="0"/>
                    <a:pt x="3052"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30"/>
            <p:cNvSpPr/>
            <p:nvPr/>
          </p:nvSpPr>
          <p:spPr>
            <a:xfrm>
              <a:off x="6613728" y="3511286"/>
              <a:ext cx="16707" cy="16707"/>
            </a:xfrm>
            <a:custGeom>
              <a:avLst/>
              <a:gdLst/>
              <a:ahLst/>
              <a:cxnLst/>
              <a:rect l="l" t="t" r="r" b="b"/>
              <a:pathLst>
                <a:path w="6103" h="6103" extrusionOk="0">
                  <a:moveTo>
                    <a:pt x="6103" y="3052"/>
                  </a:moveTo>
                  <a:cubicBezTo>
                    <a:pt x="6103" y="4738"/>
                    <a:pt x="4737" y="6103"/>
                    <a:pt x="3052" y="6103"/>
                  </a:cubicBezTo>
                  <a:cubicBezTo>
                    <a:pt x="1366" y="6103"/>
                    <a:pt x="0" y="4738"/>
                    <a:pt x="0" y="3052"/>
                  </a:cubicBezTo>
                  <a:cubicBezTo>
                    <a:pt x="0" y="1366"/>
                    <a:pt x="1366" y="0"/>
                    <a:pt x="3052"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30"/>
            <p:cNvSpPr/>
            <p:nvPr/>
          </p:nvSpPr>
          <p:spPr>
            <a:xfrm>
              <a:off x="6674407" y="3471703"/>
              <a:ext cx="13288" cy="13288"/>
            </a:xfrm>
            <a:custGeom>
              <a:avLst/>
              <a:gdLst/>
              <a:ahLst/>
              <a:cxnLst/>
              <a:rect l="l" t="t" r="r" b="b"/>
              <a:pathLst>
                <a:path w="4854" h="4854" extrusionOk="0">
                  <a:moveTo>
                    <a:pt x="4854" y="2427"/>
                  </a:moveTo>
                  <a:cubicBezTo>
                    <a:pt x="4854" y="3770"/>
                    <a:pt x="3770" y="4855"/>
                    <a:pt x="2427" y="4855"/>
                  </a:cubicBezTo>
                  <a:cubicBezTo>
                    <a:pt x="1085" y="4855"/>
                    <a:pt x="0" y="3770"/>
                    <a:pt x="0" y="2427"/>
                  </a:cubicBezTo>
                  <a:cubicBezTo>
                    <a:pt x="0" y="1085"/>
                    <a:pt x="1085" y="0"/>
                    <a:pt x="2427" y="0"/>
                  </a:cubicBezTo>
                  <a:cubicBezTo>
                    <a:pt x="3770" y="0"/>
                    <a:pt x="4854" y="1085"/>
                    <a:pt x="4854"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30"/>
            <p:cNvSpPr/>
            <p:nvPr/>
          </p:nvSpPr>
          <p:spPr>
            <a:xfrm>
              <a:off x="6750434" y="3449493"/>
              <a:ext cx="13288" cy="13288"/>
            </a:xfrm>
            <a:custGeom>
              <a:avLst/>
              <a:gdLst/>
              <a:ahLst/>
              <a:cxnLst/>
              <a:rect l="l" t="t" r="r" b="b"/>
              <a:pathLst>
                <a:path w="4854" h="4854" extrusionOk="0">
                  <a:moveTo>
                    <a:pt x="4855" y="2427"/>
                  </a:moveTo>
                  <a:cubicBezTo>
                    <a:pt x="4855" y="3770"/>
                    <a:pt x="3770" y="4855"/>
                    <a:pt x="2427" y="4855"/>
                  </a:cubicBezTo>
                  <a:cubicBezTo>
                    <a:pt x="1085" y="4855"/>
                    <a:pt x="0" y="3770"/>
                    <a:pt x="0" y="2427"/>
                  </a:cubicBezTo>
                  <a:cubicBezTo>
                    <a:pt x="0" y="1085"/>
                    <a:pt x="1085" y="0"/>
                    <a:pt x="2427" y="0"/>
                  </a:cubicBezTo>
                  <a:cubicBezTo>
                    <a:pt x="3770" y="0"/>
                    <a:pt x="4855" y="1085"/>
                    <a:pt x="4855"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30"/>
            <p:cNvSpPr/>
            <p:nvPr/>
          </p:nvSpPr>
          <p:spPr>
            <a:xfrm>
              <a:off x="6831526" y="3440474"/>
              <a:ext cx="13288" cy="13288"/>
            </a:xfrm>
            <a:custGeom>
              <a:avLst/>
              <a:gdLst/>
              <a:ahLst/>
              <a:cxnLst/>
              <a:rect l="l" t="t" r="r" b="b"/>
              <a:pathLst>
                <a:path w="4854" h="4854" extrusionOk="0">
                  <a:moveTo>
                    <a:pt x="4855" y="2427"/>
                  </a:moveTo>
                  <a:cubicBezTo>
                    <a:pt x="4855" y="3770"/>
                    <a:pt x="3770" y="4855"/>
                    <a:pt x="2428" y="4855"/>
                  </a:cubicBezTo>
                  <a:cubicBezTo>
                    <a:pt x="1085" y="4855"/>
                    <a:pt x="0" y="3770"/>
                    <a:pt x="0" y="2427"/>
                  </a:cubicBezTo>
                  <a:cubicBezTo>
                    <a:pt x="0" y="1085"/>
                    <a:pt x="1085" y="0"/>
                    <a:pt x="2428" y="0"/>
                  </a:cubicBezTo>
                  <a:cubicBezTo>
                    <a:pt x="3770" y="0"/>
                    <a:pt x="4855" y="1085"/>
                    <a:pt x="4855"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30"/>
            <p:cNvSpPr/>
            <p:nvPr/>
          </p:nvSpPr>
          <p:spPr>
            <a:xfrm>
              <a:off x="6919011" y="3445648"/>
              <a:ext cx="13288" cy="13288"/>
            </a:xfrm>
            <a:custGeom>
              <a:avLst/>
              <a:gdLst/>
              <a:ahLst/>
              <a:cxnLst/>
              <a:rect l="l" t="t" r="r" b="b"/>
              <a:pathLst>
                <a:path w="4854" h="4854" extrusionOk="0">
                  <a:moveTo>
                    <a:pt x="4855" y="2427"/>
                  </a:moveTo>
                  <a:cubicBezTo>
                    <a:pt x="4855" y="3770"/>
                    <a:pt x="3770" y="4855"/>
                    <a:pt x="2427" y="4855"/>
                  </a:cubicBezTo>
                  <a:cubicBezTo>
                    <a:pt x="1085" y="4855"/>
                    <a:pt x="0" y="3770"/>
                    <a:pt x="0" y="2427"/>
                  </a:cubicBezTo>
                  <a:cubicBezTo>
                    <a:pt x="0" y="1085"/>
                    <a:pt x="1085" y="0"/>
                    <a:pt x="2427" y="0"/>
                  </a:cubicBezTo>
                  <a:cubicBezTo>
                    <a:pt x="3770" y="0"/>
                    <a:pt x="4855" y="1085"/>
                    <a:pt x="4855"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30"/>
            <p:cNvSpPr/>
            <p:nvPr/>
          </p:nvSpPr>
          <p:spPr>
            <a:xfrm>
              <a:off x="7001771" y="3468282"/>
              <a:ext cx="13288" cy="13288"/>
            </a:xfrm>
            <a:custGeom>
              <a:avLst/>
              <a:gdLst/>
              <a:ahLst/>
              <a:cxnLst/>
              <a:rect l="l" t="t" r="r" b="b"/>
              <a:pathLst>
                <a:path w="4854" h="4854" extrusionOk="0">
                  <a:moveTo>
                    <a:pt x="4854" y="2427"/>
                  </a:moveTo>
                  <a:cubicBezTo>
                    <a:pt x="4854" y="3770"/>
                    <a:pt x="3769" y="4855"/>
                    <a:pt x="2427" y="4855"/>
                  </a:cubicBezTo>
                  <a:cubicBezTo>
                    <a:pt x="1085" y="4855"/>
                    <a:pt x="0" y="3770"/>
                    <a:pt x="0" y="2427"/>
                  </a:cubicBezTo>
                  <a:cubicBezTo>
                    <a:pt x="0" y="1085"/>
                    <a:pt x="1085" y="0"/>
                    <a:pt x="2427" y="0"/>
                  </a:cubicBezTo>
                  <a:cubicBezTo>
                    <a:pt x="3769" y="0"/>
                    <a:pt x="4854" y="1085"/>
                    <a:pt x="4854"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30"/>
            <p:cNvSpPr/>
            <p:nvPr/>
          </p:nvSpPr>
          <p:spPr>
            <a:xfrm>
              <a:off x="6940449" y="3625574"/>
              <a:ext cx="16707" cy="16707"/>
            </a:xfrm>
            <a:custGeom>
              <a:avLst/>
              <a:gdLst/>
              <a:ahLst/>
              <a:cxnLst/>
              <a:rect l="l" t="t" r="r" b="b"/>
              <a:pathLst>
                <a:path w="6103" h="6103" extrusionOk="0">
                  <a:moveTo>
                    <a:pt x="6104" y="3052"/>
                  </a:moveTo>
                  <a:cubicBezTo>
                    <a:pt x="6104" y="4738"/>
                    <a:pt x="4738" y="6103"/>
                    <a:pt x="3052" y="6103"/>
                  </a:cubicBezTo>
                  <a:cubicBezTo>
                    <a:pt x="1366" y="6103"/>
                    <a:pt x="0" y="4738"/>
                    <a:pt x="0" y="3052"/>
                  </a:cubicBezTo>
                  <a:cubicBezTo>
                    <a:pt x="0" y="1366"/>
                    <a:pt x="1366" y="0"/>
                    <a:pt x="3052" y="0"/>
                  </a:cubicBezTo>
                  <a:cubicBezTo>
                    <a:pt x="4738" y="0"/>
                    <a:pt x="6104" y="1366"/>
                    <a:pt x="6104"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30"/>
            <p:cNvSpPr/>
            <p:nvPr/>
          </p:nvSpPr>
          <p:spPr>
            <a:xfrm>
              <a:off x="7030735" y="3593554"/>
              <a:ext cx="16707" cy="16707"/>
            </a:xfrm>
            <a:custGeom>
              <a:avLst/>
              <a:gdLst/>
              <a:ahLst/>
              <a:cxnLst/>
              <a:rect l="l" t="t" r="r" b="b"/>
              <a:pathLst>
                <a:path w="6103" h="6103" extrusionOk="0">
                  <a:moveTo>
                    <a:pt x="6103" y="3052"/>
                  </a:moveTo>
                  <a:cubicBezTo>
                    <a:pt x="6103" y="4738"/>
                    <a:pt x="4737" y="6103"/>
                    <a:pt x="3052" y="6103"/>
                  </a:cubicBezTo>
                  <a:cubicBezTo>
                    <a:pt x="1366" y="6103"/>
                    <a:pt x="0" y="4738"/>
                    <a:pt x="0" y="3052"/>
                  </a:cubicBezTo>
                  <a:cubicBezTo>
                    <a:pt x="0" y="1366"/>
                    <a:pt x="1366" y="0"/>
                    <a:pt x="3052"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30"/>
            <p:cNvSpPr/>
            <p:nvPr/>
          </p:nvSpPr>
          <p:spPr>
            <a:xfrm>
              <a:off x="7070661" y="3524303"/>
              <a:ext cx="18456" cy="18459"/>
            </a:xfrm>
            <a:custGeom>
              <a:avLst/>
              <a:gdLst/>
              <a:ahLst/>
              <a:cxnLst/>
              <a:rect l="l" t="t" r="r" b="b"/>
              <a:pathLst>
                <a:path w="6742" h="6743" extrusionOk="0">
                  <a:moveTo>
                    <a:pt x="6743" y="3372"/>
                  </a:moveTo>
                  <a:cubicBezTo>
                    <a:pt x="6743" y="5237"/>
                    <a:pt x="5237" y="6743"/>
                    <a:pt x="3371" y="6743"/>
                  </a:cubicBezTo>
                  <a:cubicBezTo>
                    <a:pt x="1506" y="6743"/>
                    <a:pt x="0" y="5229"/>
                    <a:pt x="0" y="3372"/>
                  </a:cubicBezTo>
                  <a:cubicBezTo>
                    <a:pt x="0" y="1514"/>
                    <a:pt x="1506" y="0"/>
                    <a:pt x="3371" y="0"/>
                  </a:cubicBezTo>
                  <a:cubicBezTo>
                    <a:pt x="5237" y="0"/>
                    <a:pt x="6743" y="1514"/>
                    <a:pt x="6743" y="337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3" name="Google Shape;563;p30"/>
          <p:cNvGrpSpPr/>
          <p:nvPr/>
        </p:nvGrpSpPr>
        <p:grpSpPr>
          <a:xfrm>
            <a:off x="7413258" y="153835"/>
            <a:ext cx="1017513" cy="1013304"/>
            <a:chOff x="1001358" y="2876235"/>
            <a:chExt cx="1017513" cy="1013304"/>
          </a:xfrm>
        </p:grpSpPr>
        <p:grpSp>
          <p:nvGrpSpPr>
            <p:cNvPr id="564" name="Google Shape;564;p30"/>
            <p:cNvGrpSpPr/>
            <p:nvPr/>
          </p:nvGrpSpPr>
          <p:grpSpPr>
            <a:xfrm rot="-473396">
              <a:off x="1050928" y="2919736"/>
              <a:ext cx="686874" cy="769581"/>
              <a:chOff x="6225377" y="921581"/>
              <a:chExt cx="556268" cy="623249"/>
            </a:xfrm>
          </p:grpSpPr>
          <p:sp>
            <p:nvSpPr>
              <p:cNvPr id="565" name="Google Shape;565;p30"/>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30"/>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30"/>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30"/>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30"/>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30"/>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30"/>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30"/>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30"/>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4" name="Google Shape;574;p30"/>
            <p:cNvGrpSpPr/>
            <p:nvPr/>
          </p:nvGrpSpPr>
          <p:grpSpPr>
            <a:xfrm rot="1326696">
              <a:off x="1212398" y="3018964"/>
              <a:ext cx="686890" cy="769599"/>
              <a:chOff x="6225377" y="921581"/>
              <a:chExt cx="556268" cy="623249"/>
            </a:xfrm>
          </p:grpSpPr>
          <p:sp>
            <p:nvSpPr>
              <p:cNvPr id="575" name="Google Shape;575;p30"/>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30"/>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30"/>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30"/>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30"/>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30"/>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30"/>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30"/>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30"/>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 name="Google Shape;563;p30">
            <a:extLst>
              <a:ext uri="{FF2B5EF4-FFF2-40B4-BE49-F238E27FC236}">
                <a16:creationId xmlns:a16="http://schemas.microsoft.com/office/drawing/2014/main" id="{A00B8AFE-BE1A-CE24-993D-2AD91A90E66F}"/>
              </a:ext>
            </a:extLst>
          </p:cNvPr>
          <p:cNvGrpSpPr/>
          <p:nvPr/>
        </p:nvGrpSpPr>
        <p:grpSpPr>
          <a:xfrm>
            <a:off x="7820217" y="722136"/>
            <a:ext cx="1116570" cy="1111951"/>
            <a:chOff x="1001358" y="2876235"/>
            <a:chExt cx="1017513" cy="1013304"/>
          </a:xfrm>
        </p:grpSpPr>
        <p:grpSp>
          <p:nvGrpSpPr>
            <p:cNvPr id="3" name="Google Shape;564;p30">
              <a:extLst>
                <a:ext uri="{FF2B5EF4-FFF2-40B4-BE49-F238E27FC236}">
                  <a16:creationId xmlns:a16="http://schemas.microsoft.com/office/drawing/2014/main" id="{8E073C2B-C337-971B-5C96-374D84D56BFB}"/>
                </a:ext>
              </a:extLst>
            </p:cNvPr>
            <p:cNvGrpSpPr/>
            <p:nvPr/>
          </p:nvGrpSpPr>
          <p:grpSpPr>
            <a:xfrm rot="-473396">
              <a:off x="1050928" y="2919736"/>
              <a:ext cx="686874" cy="769581"/>
              <a:chOff x="6225377" y="921581"/>
              <a:chExt cx="556268" cy="623249"/>
            </a:xfrm>
          </p:grpSpPr>
          <p:sp>
            <p:nvSpPr>
              <p:cNvPr id="14" name="Google Shape;565;p30">
                <a:extLst>
                  <a:ext uri="{FF2B5EF4-FFF2-40B4-BE49-F238E27FC236}">
                    <a16:creationId xmlns:a16="http://schemas.microsoft.com/office/drawing/2014/main" id="{D3E82712-4A60-6229-B739-7BB75E169A15}"/>
                  </a:ext>
                </a:extLst>
              </p:cNvPr>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566;p30">
                <a:extLst>
                  <a:ext uri="{FF2B5EF4-FFF2-40B4-BE49-F238E27FC236}">
                    <a16:creationId xmlns:a16="http://schemas.microsoft.com/office/drawing/2014/main" id="{86233181-9AB6-35D6-2B37-73F17CA094F5}"/>
                  </a:ext>
                </a:extLst>
              </p:cNvPr>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567;p30">
                <a:extLst>
                  <a:ext uri="{FF2B5EF4-FFF2-40B4-BE49-F238E27FC236}">
                    <a16:creationId xmlns:a16="http://schemas.microsoft.com/office/drawing/2014/main" id="{0925753F-A2A7-1C1E-5428-D2353837F1B7}"/>
                  </a:ext>
                </a:extLst>
              </p:cNvPr>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568;p30">
                <a:extLst>
                  <a:ext uri="{FF2B5EF4-FFF2-40B4-BE49-F238E27FC236}">
                    <a16:creationId xmlns:a16="http://schemas.microsoft.com/office/drawing/2014/main" id="{37BB2C4E-9ACA-4290-8169-5D72940D567E}"/>
                  </a:ext>
                </a:extLst>
              </p:cNvPr>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569;p30">
                <a:extLst>
                  <a:ext uri="{FF2B5EF4-FFF2-40B4-BE49-F238E27FC236}">
                    <a16:creationId xmlns:a16="http://schemas.microsoft.com/office/drawing/2014/main" id="{64B23B48-FE65-A589-4B54-D66B32E6CE28}"/>
                  </a:ext>
                </a:extLst>
              </p:cNvPr>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570;p30">
                <a:extLst>
                  <a:ext uri="{FF2B5EF4-FFF2-40B4-BE49-F238E27FC236}">
                    <a16:creationId xmlns:a16="http://schemas.microsoft.com/office/drawing/2014/main" id="{339298F5-5917-7EC4-1F59-1729AA6E8976}"/>
                  </a:ext>
                </a:extLst>
              </p:cNvPr>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571;p30">
                <a:extLst>
                  <a:ext uri="{FF2B5EF4-FFF2-40B4-BE49-F238E27FC236}">
                    <a16:creationId xmlns:a16="http://schemas.microsoft.com/office/drawing/2014/main" id="{FBB7DFD2-56D9-EAD6-4098-0317554D090E}"/>
                  </a:ext>
                </a:extLst>
              </p:cNvPr>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572;p30">
                <a:extLst>
                  <a:ext uri="{FF2B5EF4-FFF2-40B4-BE49-F238E27FC236}">
                    <a16:creationId xmlns:a16="http://schemas.microsoft.com/office/drawing/2014/main" id="{5A6866E3-2A95-FFBA-ECD1-0B5115E1A263}"/>
                  </a:ext>
                </a:extLst>
              </p:cNvPr>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573;p30">
                <a:extLst>
                  <a:ext uri="{FF2B5EF4-FFF2-40B4-BE49-F238E27FC236}">
                    <a16:creationId xmlns:a16="http://schemas.microsoft.com/office/drawing/2014/main" id="{EFBD9200-51EE-961D-3335-71D0E09A09F2}"/>
                  </a:ext>
                </a:extLst>
              </p:cNvPr>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 name="Google Shape;574;p30">
              <a:extLst>
                <a:ext uri="{FF2B5EF4-FFF2-40B4-BE49-F238E27FC236}">
                  <a16:creationId xmlns:a16="http://schemas.microsoft.com/office/drawing/2014/main" id="{2D08E433-DF9E-4123-8AFB-CC06169D619E}"/>
                </a:ext>
              </a:extLst>
            </p:cNvPr>
            <p:cNvGrpSpPr/>
            <p:nvPr/>
          </p:nvGrpSpPr>
          <p:grpSpPr>
            <a:xfrm rot="1326696">
              <a:off x="1212398" y="3018964"/>
              <a:ext cx="686890" cy="769599"/>
              <a:chOff x="6225377" y="921581"/>
              <a:chExt cx="556268" cy="623249"/>
            </a:xfrm>
          </p:grpSpPr>
          <p:sp>
            <p:nvSpPr>
              <p:cNvPr id="5" name="Google Shape;575;p30">
                <a:extLst>
                  <a:ext uri="{FF2B5EF4-FFF2-40B4-BE49-F238E27FC236}">
                    <a16:creationId xmlns:a16="http://schemas.microsoft.com/office/drawing/2014/main" id="{D246097B-A03B-0438-0A71-D0C292CD6E92}"/>
                  </a:ext>
                </a:extLst>
              </p:cNvPr>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576;p30">
                <a:extLst>
                  <a:ext uri="{FF2B5EF4-FFF2-40B4-BE49-F238E27FC236}">
                    <a16:creationId xmlns:a16="http://schemas.microsoft.com/office/drawing/2014/main" id="{350B8783-1EDD-85FC-C72C-917FEFE41E0C}"/>
                  </a:ext>
                </a:extLst>
              </p:cNvPr>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577;p30">
                <a:extLst>
                  <a:ext uri="{FF2B5EF4-FFF2-40B4-BE49-F238E27FC236}">
                    <a16:creationId xmlns:a16="http://schemas.microsoft.com/office/drawing/2014/main" id="{90B14133-553E-BA3A-8150-0D40ECE83FB2}"/>
                  </a:ext>
                </a:extLst>
              </p:cNvPr>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578;p30">
                <a:extLst>
                  <a:ext uri="{FF2B5EF4-FFF2-40B4-BE49-F238E27FC236}">
                    <a16:creationId xmlns:a16="http://schemas.microsoft.com/office/drawing/2014/main" id="{4876902F-BEE8-3ECD-C0E8-92778F5B6FD0}"/>
                  </a:ext>
                </a:extLst>
              </p:cNvPr>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579;p30">
                <a:extLst>
                  <a:ext uri="{FF2B5EF4-FFF2-40B4-BE49-F238E27FC236}">
                    <a16:creationId xmlns:a16="http://schemas.microsoft.com/office/drawing/2014/main" id="{C8C6070F-4283-B81D-8C84-0D6B77AC54D5}"/>
                  </a:ext>
                </a:extLst>
              </p:cNvPr>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580;p30">
                <a:extLst>
                  <a:ext uri="{FF2B5EF4-FFF2-40B4-BE49-F238E27FC236}">
                    <a16:creationId xmlns:a16="http://schemas.microsoft.com/office/drawing/2014/main" id="{2B8E33BC-FBCB-0A02-3D08-3C9FF7EF1181}"/>
                  </a:ext>
                </a:extLst>
              </p:cNvPr>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581;p30">
                <a:extLst>
                  <a:ext uri="{FF2B5EF4-FFF2-40B4-BE49-F238E27FC236}">
                    <a16:creationId xmlns:a16="http://schemas.microsoft.com/office/drawing/2014/main" id="{4FFB747B-06B4-DC8F-5EA8-1E3780D63227}"/>
                  </a:ext>
                </a:extLst>
              </p:cNvPr>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582;p30">
                <a:extLst>
                  <a:ext uri="{FF2B5EF4-FFF2-40B4-BE49-F238E27FC236}">
                    <a16:creationId xmlns:a16="http://schemas.microsoft.com/office/drawing/2014/main" id="{40E565EE-7E64-51EF-22D5-763B56EF1167}"/>
                  </a:ext>
                </a:extLst>
              </p:cNvPr>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583;p30">
                <a:extLst>
                  <a:ext uri="{FF2B5EF4-FFF2-40B4-BE49-F238E27FC236}">
                    <a16:creationId xmlns:a16="http://schemas.microsoft.com/office/drawing/2014/main" id="{456BD12C-BE97-2677-E374-377F0F665905}"/>
                  </a:ext>
                </a:extLst>
              </p:cNvPr>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3" name="Google Shape;407;p28">
            <a:extLst>
              <a:ext uri="{FF2B5EF4-FFF2-40B4-BE49-F238E27FC236}">
                <a16:creationId xmlns:a16="http://schemas.microsoft.com/office/drawing/2014/main" id="{F60E515C-52E8-24DA-A8F8-FF33690D94E0}"/>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4A044BFD-D619-F400-53F8-D833DFF5C036}"/>
              </a:ext>
            </a:extLst>
          </p:cNvPr>
          <p:cNvSpPr txBox="1">
            <a:spLocks/>
          </p:cNvSpPr>
          <p:nvPr/>
        </p:nvSpPr>
        <p:spPr>
          <a:xfrm>
            <a:off x="720000" y="445025"/>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000" b="1" dirty="0">
                <a:solidFill>
                  <a:schemeClr val="accent4"/>
                </a:solidFill>
                <a:latin typeface="Atkinson Hyperlegible"/>
                <a:sym typeface="Atkinson Hyperlegible"/>
              </a:rPr>
              <a:t>Métrique d’évaluation des modèles</a:t>
            </a:r>
          </a:p>
        </p:txBody>
      </p:sp>
      <p:sp>
        <p:nvSpPr>
          <p:cNvPr id="8" name="Titre 1">
            <a:extLst>
              <a:ext uri="{FF2B5EF4-FFF2-40B4-BE49-F238E27FC236}">
                <a16:creationId xmlns:a16="http://schemas.microsoft.com/office/drawing/2014/main" id="{E9B8E962-BA1F-5C23-D651-58552B70C048}"/>
              </a:ext>
            </a:extLst>
          </p:cNvPr>
          <p:cNvSpPr txBox="1">
            <a:spLocks/>
          </p:cNvSpPr>
          <p:nvPr/>
        </p:nvSpPr>
        <p:spPr>
          <a:xfrm>
            <a:off x="1076594" y="1286665"/>
            <a:ext cx="7704000" cy="31086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000" b="1" dirty="0" err="1">
                <a:solidFill>
                  <a:schemeClr val="accent2"/>
                </a:solidFill>
                <a:latin typeface="Atkinson Hyperlegible"/>
                <a:sym typeface="Atkinson Hyperlegible"/>
              </a:rPr>
              <a:t>Accuracy</a:t>
            </a:r>
            <a:r>
              <a:rPr lang="fr-FR" sz="3000" b="1" dirty="0">
                <a:solidFill>
                  <a:schemeClr val="accent2"/>
                </a:solidFill>
                <a:latin typeface="Atkinson Hyperlegible"/>
                <a:sym typeface="Atkinson Hyperlegible"/>
              </a:rPr>
              <a:t>: </a:t>
            </a:r>
            <a:r>
              <a:rPr lang="fr-FR" sz="2000" b="1" dirty="0">
                <a:solidFill>
                  <a:schemeClr val="accent4"/>
                </a:solidFill>
                <a:latin typeface="Atkinson Hyperlegible"/>
                <a:sym typeface="Atkinson Hyperlegible"/>
              </a:rPr>
              <a:t>mesure l'exactitude globale des prédictions</a:t>
            </a:r>
          </a:p>
          <a:p>
            <a:r>
              <a:rPr lang="fr-FR" sz="3000" b="1" dirty="0">
                <a:solidFill>
                  <a:schemeClr val="accent2"/>
                </a:solidFill>
                <a:latin typeface="Atkinson Hyperlegible"/>
                <a:sym typeface="Atkinson Hyperlegible"/>
              </a:rPr>
              <a:t>Précision: </a:t>
            </a:r>
            <a:r>
              <a:rPr lang="fr-FR" sz="2000" b="1" dirty="0">
                <a:solidFill>
                  <a:schemeClr val="accent4"/>
                </a:solidFill>
                <a:latin typeface="Atkinson Hyperlegible"/>
                <a:sym typeface="Atkinson Hyperlegible"/>
              </a:rPr>
              <a:t>éviter de prédire vrai un faux billet</a:t>
            </a:r>
          </a:p>
          <a:p>
            <a:r>
              <a:rPr lang="fr-FR" sz="3000" b="1" dirty="0" err="1">
                <a:solidFill>
                  <a:schemeClr val="accent2"/>
                </a:solidFill>
                <a:latin typeface="Atkinson Hyperlegible"/>
                <a:sym typeface="Atkinson Hyperlegible"/>
              </a:rPr>
              <a:t>Recall</a:t>
            </a:r>
            <a:r>
              <a:rPr lang="fr-FR" sz="3000" b="1" dirty="0">
                <a:solidFill>
                  <a:schemeClr val="accent2"/>
                </a:solidFill>
                <a:latin typeface="Atkinson Hyperlegible"/>
                <a:sym typeface="Atkinson Hyperlegible"/>
              </a:rPr>
              <a:t>: </a:t>
            </a:r>
            <a:r>
              <a:rPr lang="fr-FR" sz="2000" b="1" dirty="0">
                <a:solidFill>
                  <a:schemeClr val="accent4"/>
                </a:solidFill>
                <a:latin typeface="Atkinson Hyperlegible"/>
                <a:sym typeface="Atkinson Hyperlegible"/>
              </a:rPr>
              <a:t>minimiser les vrais billets faussement détectés</a:t>
            </a:r>
          </a:p>
          <a:p>
            <a:r>
              <a:rPr lang="fr-FR" sz="3000" b="1" dirty="0">
                <a:solidFill>
                  <a:schemeClr val="accent2"/>
                </a:solidFill>
                <a:latin typeface="Atkinson Hyperlegible"/>
                <a:sym typeface="Atkinson Hyperlegible"/>
              </a:rPr>
              <a:t>Spécificité: </a:t>
            </a:r>
            <a:r>
              <a:rPr lang="fr-FR" sz="2000" b="1" dirty="0">
                <a:solidFill>
                  <a:schemeClr val="accent4"/>
                </a:solidFill>
                <a:latin typeface="Atkinson Hyperlegible"/>
                <a:sym typeface="Atkinson Hyperlegible"/>
              </a:rPr>
              <a:t>mesure la proportion de faux billets correctement prédits</a:t>
            </a:r>
          </a:p>
          <a:p>
            <a:r>
              <a:rPr lang="fr-FR" sz="3000" b="1" dirty="0">
                <a:solidFill>
                  <a:schemeClr val="accent2"/>
                </a:solidFill>
                <a:latin typeface="Atkinson Hyperlegible"/>
                <a:sym typeface="Atkinson Hyperlegible"/>
              </a:rPr>
              <a:t>F1-score: </a:t>
            </a:r>
            <a:r>
              <a:rPr lang="fr-FR" sz="2000" b="1" dirty="0">
                <a:solidFill>
                  <a:schemeClr val="accent4"/>
                </a:solidFill>
                <a:latin typeface="Atkinson Hyperlegible"/>
                <a:sym typeface="Atkinson Hyperlegible"/>
              </a:rPr>
              <a:t>compromis entre précision et </a:t>
            </a:r>
            <a:r>
              <a:rPr lang="fr-FR" sz="2000" b="1" dirty="0" err="1">
                <a:solidFill>
                  <a:schemeClr val="accent4"/>
                </a:solidFill>
                <a:latin typeface="Atkinson Hyperlegible"/>
                <a:sym typeface="Atkinson Hyperlegible"/>
              </a:rPr>
              <a:t>recall</a:t>
            </a:r>
            <a:endParaRPr lang="fr-FR" sz="2000" b="1" dirty="0">
              <a:solidFill>
                <a:schemeClr val="accent4"/>
              </a:solidFill>
              <a:latin typeface="Atkinson Hyperlegible"/>
              <a:sym typeface="Atkinson Hyperlegible"/>
            </a:endParaRPr>
          </a:p>
          <a:p>
            <a:r>
              <a:rPr lang="fr-FR" sz="3000" b="1" dirty="0">
                <a:solidFill>
                  <a:schemeClr val="accent2"/>
                </a:solidFill>
                <a:latin typeface="Atkinson Hyperlegible"/>
                <a:sym typeface="Atkinson Hyperlegible"/>
              </a:rPr>
              <a:t>ROC&amp;AUC: </a:t>
            </a:r>
            <a:r>
              <a:rPr lang="fr-FR" sz="2000" b="1" dirty="0">
                <a:solidFill>
                  <a:schemeClr val="accent4"/>
                </a:solidFill>
                <a:latin typeface="Atkinson Hyperlegible"/>
                <a:sym typeface="Atkinson Hyperlegible"/>
              </a:rPr>
              <a:t>comparer plusieurs modèles</a:t>
            </a:r>
          </a:p>
        </p:txBody>
      </p:sp>
      <p:sp>
        <p:nvSpPr>
          <p:cNvPr id="9" name="Google Shape;407;p28">
            <a:extLst>
              <a:ext uri="{FF2B5EF4-FFF2-40B4-BE49-F238E27FC236}">
                <a16:creationId xmlns:a16="http://schemas.microsoft.com/office/drawing/2014/main" id="{D39291E4-86B0-8E7D-CDC0-A0123338DF8C}"/>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18</a:t>
            </a:r>
          </a:p>
        </p:txBody>
      </p:sp>
    </p:spTree>
    <p:extLst>
      <p:ext uri="{BB962C8B-B14F-4D97-AF65-F5344CB8AC3E}">
        <p14:creationId xmlns:p14="http://schemas.microsoft.com/office/powerpoint/2010/main" val="372400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792533-C9A5-B2A6-E2E5-F41D52076DBC}"/>
              </a:ext>
            </a:extLst>
          </p:cNvPr>
          <p:cNvSpPr>
            <a:spLocks noGrp="1"/>
          </p:cNvSpPr>
          <p:nvPr>
            <p:ph type="title"/>
          </p:nvPr>
        </p:nvSpPr>
        <p:spPr/>
        <p:txBody>
          <a:bodyPr/>
          <a:lstStyle/>
          <a:p>
            <a:r>
              <a:rPr lang="fr-FR" dirty="0"/>
              <a:t>Régression logistique</a:t>
            </a:r>
          </a:p>
        </p:txBody>
      </p:sp>
      <p:pic>
        <p:nvPicPr>
          <p:cNvPr id="4" name="Image 3" descr="Une image contenant texte, capture d’écran, Police, ligne&#10;&#10;Le contenu généré par l’IA peut être incorrect.">
            <a:extLst>
              <a:ext uri="{FF2B5EF4-FFF2-40B4-BE49-F238E27FC236}">
                <a16:creationId xmlns:a16="http://schemas.microsoft.com/office/drawing/2014/main" id="{49A1D248-095A-3495-CF8D-FA3344C128B6}"/>
              </a:ext>
            </a:extLst>
          </p:cNvPr>
          <p:cNvPicPr>
            <a:picLocks noChangeAspect="1"/>
          </p:cNvPicPr>
          <p:nvPr/>
        </p:nvPicPr>
        <p:blipFill>
          <a:blip r:embed="rId2"/>
          <a:stretch>
            <a:fillRect/>
          </a:stretch>
        </p:blipFill>
        <p:spPr>
          <a:xfrm>
            <a:off x="409546" y="1061304"/>
            <a:ext cx="5296056" cy="1163969"/>
          </a:xfrm>
          <a:prstGeom prst="rect">
            <a:avLst/>
          </a:prstGeom>
        </p:spPr>
      </p:pic>
      <p:pic>
        <p:nvPicPr>
          <p:cNvPr id="6" name="Image 5">
            <a:extLst>
              <a:ext uri="{FF2B5EF4-FFF2-40B4-BE49-F238E27FC236}">
                <a16:creationId xmlns:a16="http://schemas.microsoft.com/office/drawing/2014/main" id="{53C15CC5-D9F8-5C75-2FF8-79CF7A820D31}"/>
              </a:ext>
            </a:extLst>
          </p:cNvPr>
          <p:cNvPicPr>
            <a:picLocks noChangeAspect="1"/>
          </p:cNvPicPr>
          <p:nvPr/>
        </p:nvPicPr>
        <p:blipFill>
          <a:blip r:embed="rId3"/>
          <a:stretch>
            <a:fillRect/>
          </a:stretch>
        </p:blipFill>
        <p:spPr>
          <a:xfrm>
            <a:off x="527036" y="2311085"/>
            <a:ext cx="3422664" cy="222473"/>
          </a:xfrm>
          <a:prstGeom prst="rect">
            <a:avLst/>
          </a:prstGeom>
        </p:spPr>
      </p:pic>
      <p:pic>
        <p:nvPicPr>
          <p:cNvPr id="8" name="Image 7" descr="Une image contenant texte, capture d’écran, diagramme&#10;&#10;Le contenu généré par l’IA peut être incorrect.">
            <a:extLst>
              <a:ext uri="{FF2B5EF4-FFF2-40B4-BE49-F238E27FC236}">
                <a16:creationId xmlns:a16="http://schemas.microsoft.com/office/drawing/2014/main" id="{CD38BF6D-104F-A347-49B1-043CBCC85166}"/>
              </a:ext>
            </a:extLst>
          </p:cNvPr>
          <p:cNvPicPr>
            <a:picLocks noChangeAspect="1"/>
          </p:cNvPicPr>
          <p:nvPr/>
        </p:nvPicPr>
        <p:blipFill>
          <a:blip r:embed="rId4"/>
          <a:srcRect t="49757"/>
          <a:stretch/>
        </p:blipFill>
        <p:spPr>
          <a:xfrm>
            <a:off x="1002350" y="2708790"/>
            <a:ext cx="4167732" cy="1743511"/>
          </a:xfrm>
          <a:prstGeom prst="rect">
            <a:avLst/>
          </a:prstGeom>
        </p:spPr>
      </p:pic>
      <p:pic>
        <p:nvPicPr>
          <p:cNvPr id="10" name="Image 9" descr="Une image contenant texte, capture d’écran, Caractère coloré, Rectangle&#10;&#10;Le contenu généré par l’IA peut être incorrect.">
            <a:extLst>
              <a:ext uri="{FF2B5EF4-FFF2-40B4-BE49-F238E27FC236}">
                <a16:creationId xmlns:a16="http://schemas.microsoft.com/office/drawing/2014/main" id="{B958E36E-C874-5604-FA1A-16D5173BE1F4}"/>
              </a:ext>
            </a:extLst>
          </p:cNvPr>
          <p:cNvPicPr>
            <a:picLocks noChangeAspect="1"/>
          </p:cNvPicPr>
          <p:nvPr/>
        </p:nvPicPr>
        <p:blipFill>
          <a:blip r:embed="rId5"/>
          <a:stretch>
            <a:fillRect/>
          </a:stretch>
        </p:blipFill>
        <p:spPr>
          <a:xfrm>
            <a:off x="5705601" y="2438087"/>
            <a:ext cx="2436049" cy="1974433"/>
          </a:xfrm>
          <a:prstGeom prst="rect">
            <a:avLst/>
          </a:prstGeom>
        </p:spPr>
      </p:pic>
      <p:pic>
        <p:nvPicPr>
          <p:cNvPr id="12" name="Image 11">
            <a:extLst>
              <a:ext uri="{FF2B5EF4-FFF2-40B4-BE49-F238E27FC236}">
                <a16:creationId xmlns:a16="http://schemas.microsoft.com/office/drawing/2014/main" id="{9950BA28-EE11-9DC2-FA5A-A992460B3E0B}"/>
              </a:ext>
            </a:extLst>
          </p:cNvPr>
          <p:cNvPicPr>
            <a:picLocks noChangeAspect="1"/>
          </p:cNvPicPr>
          <p:nvPr/>
        </p:nvPicPr>
        <p:blipFill>
          <a:blip r:embed="rId6"/>
          <a:stretch>
            <a:fillRect/>
          </a:stretch>
        </p:blipFill>
        <p:spPr>
          <a:xfrm>
            <a:off x="1950355" y="4530723"/>
            <a:ext cx="6191295" cy="476253"/>
          </a:xfrm>
          <a:prstGeom prst="rect">
            <a:avLst/>
          </a:prstGeom>
        </p:spPr>
      </p:pic>
      <p:sp>
        <p:nvSpPr>
          <p:cNvPr id="3" name="Google Shape;407;p28">
            <a:extLst>
              <a:ext uri="{FF2B5EF4-FFF2-40B4-BE49-F238E27FC236}">
                <a16:creationId xmlns:a16="http://schemas.microsoft.com/office/drawing/2014/main" id="{F565B068-4750-96AC-6AC0-DC98A3125C8B}"/>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19</a:t>
            </a:r>
          </a:p>
        </p:txBody>
      </p:sp>
    </p:spTree>
    <p:extLst>
      <p:ext uri="{BB962C8B-B14F-4D97-AF65-F5344CB8AC3E}">
        <p14:creationId xmlns:p14="http://schemas.microsoft.com/office/powerpoint/2010/main" val="1925535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Sommaire</a:t>
            </a:r>
            <a:endParaRPr dirty="0"/>
          </a:p>
        </p:txBody>
      </p:sp>
      <p:sp>
        <p:nvSpPr>
          <p:cNvPr id="407" name="Google Shape;407;p28"/>
          <p:cNvSpPr txBox="1">
            <a:spLocks noGrp="1"/>
          </p:cNvSpPr>
          <p:nvPr>
            <p:ph type="title" idx="2"/>
          </p:nvPr>
        </p:nvSpPr>
        <p:spPr>
          <a:xfrm>
            <a:off x="3242053" y="698380"/>
            <a:ext cx="91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408" name="Google Shape;408;p28"/>
          <p:cNvSpPr txBox="1">
            <a:spLocks noGrp="1"/>
          </p:cNvSpPr>
          <p:nvPr>
            <p:ph type="title" idx="3"/>
          </p:nvPr>
        </p:nvSpPr>
        <p:spPr>
          <a:xfrm>
            <a:off x="3242053" y="2131788"/>
            <a:ext cx="91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409" name="Google Shape;409;p28"/>
          <p:cNvSpPr txBox="1">
            <a:spLocks noGrp="1"/>
          </p:cNvSpPr>
          <p:nvPr>
            <p:ph type="title" idx="4"/>
          </p:nvPr>
        </p:nvSpPr>
        <p:spPr>
          <a:xfrm>
            <a:off x="5906954" y="698380"/>
            <a:ext cx="91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410" name="Google Shape;410;p28"/>
          <p:cNvSpPr txBox="1">
            <a:spLocks noGrp="1"/>
          </p:cNvSpPr>
          <p:nvPr>
            <p:ph type="title" idx="5"/>
          </p:nvPr>
        </p:nvSpPr>
        <p:spPr>
          <a:xfrm>
            <a:off x="5906954" y="2131788"/>
            <a:ext cx="91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411" name="Google Shape;411;p28"/>
          <p:cNvSpPr txBox="1">
            <a:spLocks noGrp="1"/>
          </p:cNvSpPr>
          <p:nvPr>
            <p:ph type="subTitle" idx="1"/>
          </p:nvPr>
        </p:nvSpPr>
        <p:spPr>
          <a:xfrm>
            <a:off x="3242053" y="1168356"/>
            <a:ext cx="25602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Conexte et spécifications des données</a:t>
            </a:r>
            <a:endParaRPr dirty="0"/>
          </a:p>
        </p:txBody>
      </p:sp>
      <p:sp>
        <p:nvSpPr>
          <p:cNvPr id="412" name="Google Shape;412;p28"/>
          <p:cNvSpPr txBox="1">
            <a:spLocks noGrp="1"/>
          </p:cNvSpPr>
          <p:nvPr>
            <p:ph type="subTitle" idx="6"/>
          </p:nvPr>
        </p:nvSpPr>
        <p:spPr>
          <a:xfrm>
            <a:off x="5906929" y="1168335"/>
            <a:ext cx="25602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Traitement des valeurs manquantes</a:t>
            </a:r>
            <a:endParaRPr dirty="0"/>
          </a:p>
        </p:txBody>
      </p:sp>
      <p:sp>
        <p:nvSpPr>
          <p:cNvPr id="413" name="Google Shape;413;p28"/>
          <p:cNvSpPr txBox="1">
            <a:spLocks noGrp="1"/>
          </p:cNvSpPr>
          <p:nvPr>
            <p:ph type="subTitle" idx="7"/>
          </p:nvPr>
        </p:nvSpPr>
        <p:spPr>
          <a:xfrm>
            <a:off x="3242053" y="2601721"/>
            <a:ext cx="2560200" cy="10305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Utilisation de Modèles de machine learning</a:t>
            </a:r>
            <a:endParaRPr dirty="0"/>
          </a:p>
        </p:txBody>
      </p:sp>
      <p:sp>
        <p:nvSpPr>
          <p:cNvPr id="414" name="Google Shape;414;p28"/>
          <p:cNvSpPr txBox="1">
            <a:spLocks noGrp="1"/>
          </p:cNvSpPr>
          <p:nvPr>
            <p:ph type="subTitle" idx="8"/>
          </p:nvPr>
        </p:nvSpPr>
        <p:spPr>
          <a:xfrm>
            <a:off x="5906957" y="2601722"/>
            <a:ext cx="25602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Choix du modèle</a:t>
            </a:r>
            <a:endParaRPr dirty="0"/>
          </a:p>
        </p:txBody>
      </p:sp>
      <p:grpSp>
        <p:nvGrpSpPr>
          <p:cNvPr id="415" name="Google Shape;415;p28"/>
          <p:cNvGrpSpPr/>
          <p:nvPr/>
        </p:nvGrpSpPr>
        <p:grpSpPr>
          <a:xfrm>
            <a:off x="1426489" y="4490982"/>
            <a:ext cx="640056" cy="324092"/>
            <a:chOff x="6580515" y="3436687"/>
            <a:chExt cx="538768" cy="273657"/>
          </a:xfrm>
        </p:grpSpPr>
        <p:sp>
          <p:nvSpPr>
            <p:cNvPr id="416" name="Google Shape;416;p28"/>
            <p:cNvSpPr/>
            <p:nvPr/>
          </p:nvSpPr>
          <p:spPr>
            <a:xfrm>
              <a:off x="6580977" y="3553264"/>
              <a:ext cx="538305" cy="157080"/>
            </a:xfrm>
            <a:custGeom>
              <a:avLst/>
              <a:gdLst/>
              <a:ahLst/>
              <a:cxnLst/>
              <a:rect l="l" t="t" r="r" b="b"/>
              <a:pathLst>
                <a:path w="196641" h="57381" extrusionOk="0">
                  <a:moveTo>
                    <a:pt x="26" y="2763"/>
                  </a:moveTo>
                  <a:cubicBezTo>
                    <a:pt x="-146" y="3091"/>
                    <a:pt x="603" y="16210"/>
                    <a:pt x="603" y="16210"/>
                  </a:cubicBezTo>
                  <a:cubicBezTo>
                    <a:pt x="837" y="20277"/>
                    <a:pt x="4771" y="25084"/>
                    <a:pt x="7206" y="27972"/>
                  </a:cubicBezTo>
                  <a:cubicBezTo>
                    <a:pt x="15908" y="38298"/>
                    <a:pt x="28747" y="44534"/>
                    <a:pt x="41390" y="48538"/>
                  </a:cubicBezTo>
                  <a:cubicBezTo>
                    <a:pt x="74178" y="58918"/>
                    <a:pt x="109401" y="60057"/>
                    <a:pt x="142766" y="52502"/>
                  </a:cubicBezTo>
                  <a:cubicBezTo>
                    <a:pt x="154512" y="49841"/>
                    <a:pt x="166422" y="45931"/>
                    <a:pt x="176912" y="39664"/>
                  </a:cubicBezTo>
                  <a:cubicBezTo>
                    <a:pt x="185395" y="34598"/>
                    <a:pt x="196681" y="24803"/>
                    <a:pt x="196642" y="13853"/>
                  </a:cubicBezTo>
                  <a:lnTo>
                    <a:pt x="196595" y="0"/>
                  </a:lnTo>
                  <a:lnTo>
                    <a:pt x="34" y="27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28"/>
            <p:cNvSpPr/>
            <p:nvPr/>
          </p:nvSpPr>
          <p:spPr>
            <a:xfrm>
              <a:off x="6580515" y="3436687"/>
              <a:ext cx="538655" cy="230005"/>
            </a:xfrm>
            <a:custGeom>
              <a:avLst/>
              <a:gdLst/>
              <a:ahLst/>
              <a:cxnLst/>
              <a:rect l="l" t="t" r="r" b="b"/>
              <a:pathLst>
                <a:path w="196769" h="84020" extrusionOk="0">
                  <a:moveTo>
                    <a:pt x="193423" y="30884"/>
                  </a:moveTo>
                  <a:cubicBezTo>
                    <a:pt x="181521" y="11880"/>
                    <a:pt x="139196" y="-631"/>
                    <a:pt x="95661" y="25"/>
                  </a:cubicBezTo>
                  <a:cubicBezTo>
                    <a:pt x="50332" y="711"/>
                    <a:pt x="7452" y="15595"/>
                    <a:pt x="889" y="36754"/>
                  </a:cubicBezTo>
                  <a:cubicBezTo>
                    <a:pt x="-7338" y="63274"/>
                    <a:pt x="42527" y="87266"/>
                    <a:pt x="110045" y="83660"/>
                  </a:cubicBezTo>
                  <a:cubicBezTo>
                    <a:pt x="173638" y="80265"/>
                    <a:pt x="208065" y="54252"/>
                    <a:pt x="193423" y="3088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28"/>
            <p:cNvSpPr/>
            <p:nvPr/>
          </p:nvSpPr>
          <p:spPr>
            <a:xfrm>
              <a:off x="6581624" y="3550188"/>
              <a:ext cx="535116" cy="115205"/>
            </a:xfrm>
            <a:custGeom>
              <a:avLst/>
              <a:gdLst/>
              <a:ahLst/>
              <a:cxnLst/>
              <a:rect l="l" t="t" r="r" b="b"/>
              <a:pathLst>
                <a:path w="195476" h="42084" extrusionOk="0">
                  <a:moveTo>
                    <a:pt x="0" y="6962"/>
                  </a:moveTo>
                  <a:cubicBezTo>
                    <a:pt x="7508" y="28159"/>
                    <a:pt x="51776" y="44768"/>
                    <a:pt x="108751" y="41724"/>
                  </a:cubicBezTo>
                  <a:cubicBezTo>
                    <a:pt x="162408" y="38860"/>
                    <a:pt x="195297" y="19894"/>
                    <a:pt x="195477" y="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28"/>
            <p:cNvSpPr/>
            <p:nvPr/>
          </p:nvSpPr>
          <p:spPr>
            <a:xfrm>
              <a:off x="6660775" y="3458842"/>
              <a:ext cx="386612" cy="163678"/>
            </a:xfrm>
            <a:custGeom>
              <a:avLst/>
              <a:gdLst/>
              <a:ahLst/>
              <a:cxnLst/>
              <a:rect l="l" t="t" r="r" b="b"/>
              <a:pathLst>
                <a:path w="141228" h="59791" extrusionOk="0">
                  <a:moveTo>
                    <a:pt x="77992" y="59602"/>
                  </a:moveTo>
                  <a:cubicBezTo>
                    <a:pt x="32365" y="61701"/>
                    <a:pt x="-3006" y="46092"/>
                    <a:pt x="202" y="27790"/>
                  </a:cubicBezTo>
                  <a:cubicBezTo>
                    <a:pt x="2926" y="12219"/>
                    <a:pt x="33450" y="668"/>
                    <a:pt x="67744" y="28"/>
                  </a:cubicBezTo>
                  <a:cubicBezTo>
                    <a:pt x="101000" y="-596"/>
                    <a:pt x="132406" y="9160"/>
                    <a:pt x="139657" y="23544"/>
                  </a:cubicBezTo>
                  <a:cubicBezTo>
                    <a:pt x="148101" y="40285"/>
                    <a:pt x="121792" y="57588"/>
                    <a:pt x="77992" y="59602"/>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28"/>
            <p:cNvSpPr/>
            <p:nvPr/>
          </p:nvSpPr>
          <p:spPr>
            <a:xfrm>
              <a:off x="6759006" y="3501113"/>
              <a:ext cx="180880" cy="70140"/>
            </a:xfrm>
            <a:custGeom>
              <a:avLst/>
              <a:gdLst/>
              <a:ahLst/>
              <a:cxnLst/>
              <a:rect l="l" t="t" r="r" b="b"/>
              <a:pathLst>
                <a:path w="66075" h="25622" extrusionOk="0">
                  <a:moveTo>
                    <a:pt x="196" y="0"/>
                  </a:moveTo>
                  <a:lnTo>
                    <a:pt x="1" y="12831"/>
                  </a:lnTo>
                  <a:cubicBezTo>
                    <a:pt x="-85" y="18411"/>
                    <a:pt x="7165" y="23047"/>
                    <a:pt x="16196" y="23180"/>
                  </a:cubicBezTo>
                  <a:lnTo>
                    <a:pt x="16843" y="23180"/>
                  </a:lnTo>
                  <a:cubicBezTo>
                    <a:pt x="25873" y="23328"/>
                    <a:pt x="33264" y="18919"/>
                    <a:pt x="33342" y="13338"/>
                  </a:cubicBezTo>
                  <a:lnTo>
                    <a:pt x="33382" y="10614"/>
                  </a:lnTo>
                  <a:cubicBezTo>
                    <a:pt x="33467" y="5034"/>
                    <a:pt x="40858" y="624"/>
                    <a:pt x="49880" y="765"/>
                  </a:cubicBezTo>
                  <a:lnTo>
                    <a:pt x="49880" y="765"/>
                  </a:lnTo>
                  <a:cubicBezTo>
                    <a:pt x="58911" y="905"/>
                    <a:pt x="66161" y="5534"/>
                    <a:pt x="66075" y="11114"/>
                  </a:cubicBezTo>
                  <a:lnTo>
                    <a:pt x="65857" y="2562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28"/>
            <p:cNvSpPr/>
            <p:nvPr/>
          </p:nvSpPr>
          <p:spPr>
            <a:xfrm>
              <a:off x="6738315" y="3541852"/>
              <a:ext cx="223758" cy="3416"/>
            </a:xfrm>
            <a:custGeom>
              <a:avLst/>
              <a:gdLst/>
              <a:ahLst/>
              <a:cxnLst/>
              <a:rect l="l" t="t" r="r" b="b"/>
              <a:pathLst>
                <a:path w="81738" h="1248" extrusionOk="0">
                  <a:moveTo>
                    <a:pt x="0" y="0"/>
                  </a:moveTo>
                  <a:lnTo>
                    <a:pt x="81739" y="1249"/>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28"/>
            <p:cNvSpPr/>
            <p:nvPr/>
          </p:nvSpPr>
          <p:spPr>
            <a:xfrm>
              <a:off x="6738551" y="3525393"/>
              <a:ext cx="223780" cy="3394"/>
            </a:xfrm>
            <a:custGeom>
              <a:avLst/>
              <a:gdLst/>
              <a:ahLst/>
              <a:cxnLst/>
              <a:rect l="l" t="t" r="r" b="b"/>
              <a:pathLst>
                <a:path w="81746" h="1240" extrusionOk="0">
                  <a:moveTo>
                    <a:pt x="0" y="0"/>
                  </a:moveTo>
                  <a:lnTo>
                    <a:pt x="81747" y="1241"/>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28"/>
            <p:cNvSpPr/>
            <p:nvPr/>
          </p:nvSpPr>
          <p:spPr>
            <a:xfrm>
              <a:off x="6964176" y="3654726"/>
              <a:ext cx="5702" cy="43841"/>
            </a:xfrm>
            <a:custGeom>
              <a:avLst/>
              <a:gdLst/>
              <a:ahLst/>
              <a:cxnLst/>
              <a:rect l="l" t="t" r="r" b="b"/>
              <a:pathLst>
                <a:path w="2083" h="16015" extrusionOk="0">
                  <a:moveTo>
                    <a:pt x="2084" y="0"/>
                  </a:moveTo>
                  <a:lnTo>
                    <a:pt x="0" y="16015"/>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28"/>
            <p:cNvSpPr/>
            <p:nvPr/>
          </p:nvSpPr>
          <p:spPr>
            <a:xfrm>
              <a:off x="6841703" y="3666568"/>
              <a:ext cx="4038" cy="43690"/>
            </a:xfrm>
            <a:custGeom>
              <a:avLst/>
              <a:gdLst/>
              <a:ahLst/>
              <a:cxnLst/>
              <a:rect l="l" t="t" r="r" b="b"/>
              <a:pathLst>
                <a:path w="1475" h="15960" extrusionOk="0">
                  <a:moveTo>
                    <a:pt x="1475" y="0"/>
                  </a:moveTo>
                  <a:lnTo>
                    <a:pt x="0" y="15961"/>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28"/>
            <p:cNvSpPr/>
            <p:nvPr/>
          </p:nvSpPr>
          <p:spPr>
            <a:xfrm>
              <a:off x="6708884" y="3653080"/>
              <a:ext cx="5489" cy="37857"/>
            </a:xfrm>
            <a:custGeom>
              <a:avLst/>
              <a:gdLst/>
              <a:ahLst/>
              <a:cxnLst/>
              <a:rect l="l" t="t" r="r" b="b"/>
              <a:pathLst>
                <a:path w="2005" h="13829" extrusionOk="0">
                  <a:moveTo>
                    <a:pt x="2006" y="0"/>
                  </a:moveTo>
                  <a:lnTo>
                    <a:pt x="0" y="1383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28"/>
            <p:cNvSpPr/>
            <p:nvPr/>
          </p:nvSpPr>
          <p:spPr>
            <a:xfrm>
              <a:off x="6667098" y="3639489"/>
              <a:ext cx="4914" cy="36535"/>
            </a:xfrm>
            <a:custGeom>
              <a:avLst/>
              <a:gdLst/>
              <a:ahLst/>
              <a:cxnLst/>
              <a:rect l="l" t="t" r="r" b="b"/>
              <a:pathLst>
                <a:path w="1795" h="13346" extrusionOk="0">
                  <a:moveTo>
                    <a:pt x="1795" y="0"/>
                  </a:moveTo>
                  <a:lnTo>
                    <a:pt x="0" y="13346"/>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28"/>
            <p:cNvSpPr/>
            <p:nvPr/>
          </p:nvSpPr>
          <p:spPr>
            <a:xfrm>
              <a:off x="6606611" y="3605952"/>
              <a:ext cx="4123" cy="30657"/>
            </a:xfrm>
            <a:custGeom>
              <a:avLst/>
              <a:gdLst/>
              <a:ahLst/>
              <a:cxnLst/>
              <a:rect l="l" t="t" r="r" b="b"/>
              <a:pathLst>
                <a:path w="1506" h="11199" extrusionOk="0">
                  <a:moveTo>
                    <a:pt x="1506" y="0"/>
                  </a:moveTo>
                  <a:lnTo>
                    <a:pt x="0" y="1120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28"/>
            <p:cNvSpPr/>
            <p:nvPr/>
          </p:nvSpPr>
          <p:spPr>
            <a:xfrm>
              <a:off x="6825351" y="3633119"/>
              <a:ext cx="16707" cy="16707"/>
            </a:xfrm>
            <a:custGeom>
              <a:avLst/>
              <a:gdLst/>
              <a:ahLst/>
              <a:cxnLst/>
              <a:rect l="l" t="t" r="r" b="b"/>
              <a:pathLst>
                <a:path w="6103" h="6103" extrusionOk="0">
                  <a:moveTo>
                    <a:pt x="6103" y="3052"/>
                  </a:moveTo>
                  <a:cubicBezTo>
                    <a:pt x="6103" y="4738"/>
                    <a:pt x="4737" y="6103"/>
                    <a:pt x="3051" y="6103"/>
                  </a:cubicBezTo>
                  <a:cubicBezTo>
                    <a:pt x="1366" y="6103"/>
                    <a:pt x="0" y="4738"/>
                    <a:pt x="0" y="3052"/>
                  </a:cubicBezTo>
                  <a:cubicBezTo>
                    <a:pt x="0" y="1366"/>
                    <a:pt x="1366" y="0"/>
                    <a:pt x="3051"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28"/>
            <p:cNvSpPr/>
            <p:nvPr/>
          </p:nvSpPr>
          <p:spPr>
            <a:xfrm>
              <a:off x="6717434" y="3619439"/>
              <a:ext cx="16707" cy="16707"/>
            </a:xfrm>
            <a:custGeom>
              <a:avLst/>
              <a:gdLst/>
              <a:ahLst/>
              <a:cxnLst/>
              <a:rect l="l" t="t" r="r" b="b"/>
              <a:pathLst>
                <a:path w="6103" h="6103" extrusionOk="0">
                  <a:moveTo>
                    <a:pt x="6103" y="3052"/>
                  </a:moveTo>
                  <a:cubicBezTo>
                    <a:pt x="6103" y="4737"/>
                    <a:pt x="4737" y="6103"/>
                    <a:pt x="3051" y="6103"/>
                  </a:cubicBezTo>
                  <a:cubicBezTo>
                    <a:pt x="1366" y="6103"/>
                    <a:pt x="0" y="4737"/>
                    <a:pt x="0" y="3052"/>
                  </a:cubicBezTo>
                  <a:cubicBezTo>
                    <a:pt x="0" y="1366"/>
                    <a:pt x="1366" y="0"/>
                    <a:pt x="3051"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28"/>
            <p:cNvSpPr/>
            <p:nvPr/>
          </p:nvSpPr>
          <p:spPr>
            <a:xfrm>
              <a:off x="6628645" y="3572522"/>
              <a:ext cx="16707" cy="16707"/>
            </a:xfrm>
            <a:custGeom>
              <a:avLst/>
              <a:gdLst/>
              <a:ahLst/>
              <a:cxnLst/>
              <a:rect l="l" t="t" r="r" b="b"/>
              <a:pathLst>
                <a:path w="6103" h="6103" extrusionOk="0">
                  <a:moveTo>
                    <a:pt x="6103" y="3052"/>
                  </a:moveTo>
                  <a:cubicBezTo>
                    <a:pt x="6103" y="4737"/>
                    <a:pt x="4737" y="6103"/>
                    <a:pt x="3052" y="6103"/>
                  </a:cubicBezTo>
                  <a:cubicBezTo>
                    <a:pt x="1366" y="6103"/>
                    <a:pt x="0" y="4737"/>
                    <a:pt x="0" y="3052"/>
                  </a:cubicBezTo>
                  <a:cubicBezTo>
                    <a:pt x="0" y="1366"/>
                    <a:pt x="1366" y="0"/>
                    <a:pt x="3052"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28"/>
            <p:cNvSpPr/>
            <p:nvPr/>
          </p:nvSpPr>
          <p:spPr>
            <a:xfrm>
              <a:off x="6613728" y="3511286"/>
              <a:ext cx="16707" cy="16707"/>
            </a:xfrm>
            <a:custGeom>
              <a:avLst/>
              <a:gdLst/>
              <a:ahLst/>
              <a:cxnLst/>
              <a:rect l="l" t="t" r="r" b="b"/>
              <a:pathLst>
                <a:path w="6103" h="6103" extrusionOk="0">
                  <a:moveTo>
                    <a:pt x="6103" y="3052"/>
                  </a:moveTo>
                  <a:cubicBezTo>
                    <a:pt x="6103" y="4738"/>
                    <a:pt x="4737" y="6103"/>
                    <a:pt x="3052" y="6103"/>
                  </a:cubicBezTo>
                  <a:cubicBezTo>
                    <a:pt x="1366" y="6103"/>
                    <a:pt x="0" y="4738"/>
                    <a:pt x="0" y="3052"/>
                  </a:cubicBezTo>
                  <a:cubicBezTo>
                    <a:pt x="0" y="1366"/>
                    <a:pt x="1366" y="0"/>
                    <a:pt x="3052"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28"/>
            <p:cNvSpPr/>
            <p:nvPr/>
          </p:nvSpPr>
          <p:spPr>
            <a:xfrm>
              <a:off x="6674407" y="3471703"/>
              <a:ext cx="13288" cy="13288"/>
            </a:xfrm>
            <a:custGeom>
              <a:avLst/>
              <a:gdLst/>
              <a:ahLst/>
              <a:cxnLst/>
              <a:rect l="l" t="t" r="r" b="b"/>
              <a:pathLst>
                <a:path w="4854" h="4854" extrusionOk="0">
                  <a:moveTo>
                    <a:pt x="4854" y="2427"/>
                  </a:moveTo>
                  <a:cubicBezTo>
                    <a:pt x="4854" y="3770"/>
                    <a:pt x="3770" y="4855"/>
                    <a:pt x="2427" y="4855"/>
                  </a:cubicBezTo>
                  <a:cubicBezTo>
                    <a:pt x="1085" y="4855"/>
                    <a:pt x="0" y="3770"/>
                    <a:pt x="0" y="2427"/>
                  </a:cubicBezTo>
                  <a:cubicBezTo>
                    <a:pt x="0" y="1085"/>
                    <a:pt x="1085" y="0"/>
                    <a:pt x="2427" y="0"/>
                  </a:cubicBezTo>
                  <a:cubicBezTo>
                    <a:pt x="3770" y="0"/>
                    <a:pt x="4854" y="1085"/>
                    <a:pt x="4854"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28"/>
            <p:cNvSpPr/>
            <p:nvPr/>
          </p:nvSpPr>
          <p:spPr>
            <a:xfrm>
              <a:off x="6750434" y="3449493"/>
              <a:ext cx="13288" cy="13288"/>
            </a:xfrm>
            <a:custGeom>
              <a:avLst/>
              <a:gdLst/>
              <a:ahLst/>
              <a:cxnLst/>
              <a:rect l="l" t="t" r="r" b="b"/>
              <a:pathLst>
                <a:path w="4854" h="4854" extrusionOk="0">
                  <a:moveTo>
                    <a:pt x="4855" y="2427"/>
                  </a:moveTo>
                  <a:cubicBezTo>
                    <a:pt x="4855" y="3770"/>
                    <a:pt x="3770" y="4855"/>
                    <a:pt x="2427" y="4855"/>
                  </a:cubicBezTo>
                  <a:cubicBezTo>
                    <a:pt x="1085" y="4855"/>
                    <a:pt x="0" y="3770"/>
                    <a:pt x="0" y="2427"/>
                  </a:cubicBezTo>
                  <a:cubicBezTo>
                    <a:pt x="0" y="1085"/>
                    <a:pt x="1085" y="0"/>
                    <a:pt x="2427" y="0"/>
                  </a:cubicBezTo>
                  <a:cubicBezTo>
                    <a:pt x="3770" y="0"/>
                    <a:pt x="4855" y="1085"/>
                    <a:pt x="4855"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28"/>
            <p:cNvSpPr/>
            <p:nvPr/>
          </p:nvSpPr>
          <p:spPr>
            <a:xfrm>
              <a:off x="6831526" y="3440474"/>
              <a:ext cx="13288" cy="13288"/>
            </a:xfrm>
            <a:custGeom>
              <a:avLst/>
              <a:gdLst/>
              <a:ahLst/>
              <a:cxnLst/>
              <a:rect l="l" t="t" r="r" b="b"/>
              <a:pathLst>
                <a:path w="4854" h="4854" extrusionOk="0">
                  <a:moveTo>
                    <a:pt x="4855" y="2427"/>
                  </a:moveTo>
                  <a:cubicBezTo>
                    <a:pt x="4855" y="3770"/>
                    <a:pt x="3770" y="4855"/>
                    <a:pt x="2428" y="4855"/>
                  </a:cubicBezTo>
                  <a:cubicBezTo>
                    <a:pt x="1085" y="4855"/>
                    <a:pt x="0" y="3770"/>
                    <a:pt x="0" y="2427"/>
                  </a:cubicBezTo>
                  <a:cubicBezTo>
                    <a:pt x="0" y="1085"/>
                    <a:pt x="1085" y="0"/>
                    <a:pt x="2428" y="0"/>
                  </a:cubicBezTo>
                  <a:cubicBezTo>
                    <a:pt x="3770" y="0"/>
                    <a:pt x="4855" y="1085"/>
                    <a:pt x="4855"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28"/>
            <p:cNvSpPr/>
            <p:nvPr/>
          </p:nvSpPr>
          <p:spPr>
            <a:xfrm>
              <a:off x="6919011" y="3445648"/>
              <a:ext cx="13288" cy="13288"/>
            </a:xfrm>
            <a:custGeom>
              <a:avLst/>
              <a:gdLst/>
              <a:ahLst/>
              <a:cxnLst/>
              <a:rect l="l" t="t" r="r" b="b"/>
              <a:pathLst>
                <a:path w="4854" h="4854" extrusionOk="0">
                  <a:moveTo>
                    <a:pt x="4855" y="2427"/>
                  </a:moveTo>
                  <a:cubicBezTo>
                    <a:pt x="4855" y="3770"/>
                    <a:pt x="3770" y="4855"/>
                    <a:pt x="2427" y="4855"/>
                  </a:cubicBezTo>
                  <a:cubicBezTo>
                    <a:pt x="1085" y="4855"/>
                    <a:pt x="0" y="3770"/>
                    <a:pt x="0" y="2427"/>
                  </a:cubicBezTo>
                  <a:cubicBezTo>
                    <a:pt x="0" y="1085"/>
                    <a:pt x="1085" y="0"/>
                    <a:pt x="2427" y="0"/>
                  </a:cubicBezTo>
                  <a:cubicBezTo>
                    <a:pt x="3770" y="0"/>
                    <a:pt x="4855" y="1085"/>
                    <a:pt x="4855"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28"/>
            <p:cNvSpPr/>
            <p:nvPr/>
          </p:nvSpPr>
          <p:spPr>
            <a:xfrm>
              <a:off x="7001771" y="3468282"/>
              <a:ext cx="13288" cy="13288"/>
            </a:xfrm>
            <a:custGeom>
              <a:avLst/>
              <a:gdLst/>
              <a:ahLst/>
              <a:cxnLst/>
              <a:rect l="l" t="t" r="r" b="b"/>
              <a:pathLst>
                <a:path w="4854" h="4854" extrusionOk="0">
                  <a:moveTo>
                    <a:pt x="4854" y="2427"/>
                  </a:moveTo>
                  <a:cubicBezTo>
                    <a:pt x="4854" y="3770"/>
                    <a:pt x="3769" y="4855"/>
                    <a:pt x="2427" y="4855"/>
                  </a:cubicBezTo>
                  <a:cubicBezTo>
                    <a:pt x="1085" y="4855"/>
                    <a:pt x="0" y="3770"/>
                    <a:pt x="0" y="2427"/>
                  </a:cubicBezTo>
                  <a:cubicBezTo>
                    <a:pt x="0" y="1085"/>
                    <a:pt x="1085" y="0"/>
                    <a:pt x="2427" y="0"/>
                  </a:cubicBezTo>
                  <a:cubicBezTo>
                    <a:pt x="3769" y="0"/>
                    <a:pt x="4854" y="1085"/>
                    <a:pt x="4854"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28"/>
            <p:cNvSpPr/>
            <p:nvPr/>
          </p:nvSpPr>
          <p:spPr>
            <a:xfrm>
              <a:off x="6940449" y="3625574"/>
              <a:ext cx="16707" cy="16707"/>
            </a:xfrm>
            <a:custGeom>
              <a:avLst/>
              <a:gdLst/>
              <a:ahLst/>
              <a:cxnLst/>
              <a:rect l="l" t="t" r="r" b="b"/>
              <a:pathLst>
                <a:path w="6103" h="6103" extrusionOk="0">
                  <a:moveTo>
                    <a:pt x="6104" y="3052"/>
                  </a:moveTo>
                  <a:cubicBezTo>
                    <a:pt x="6104" y="4738"/>
                    <a:pt x="4738" y="6103"/>
                    <a:pt x="3052" y="6103"/>
                  </a:cubicBezTo>
                  <a:cubicBezTo>
                    <a:pt x="1366" y="6103"/>
                    <a:pt x="0" y="4738"/>
                    <a:pt x="0" y="3052"/>
                  </a:cubicBezTo>
                  <a:cubicBezTo>
                    <a:pt x="0" y="1366"/>
                    <a:pt x="1366" y="0"/>
                    <a:pt x="3052" y="0"/>
                  </a:cubicBezTo>
                  <a:cubicBezTo>
                    <a:pt x="4738" y="0"/>
                    <a:pt x="6104" y="1366"/>
                    <a:pt x="6104"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28"/>
            <p:cNvSpPr/>
            <p:nvPr/>
          </p:nvSpPr>
          <p:spPr>
            <a:xfrm>
              <a:off x="7030735" y="3593554"/>
              <a:ext cx="16707" cy="16707"/>
            </a:xfrm>
            <a:custGeom>
              <a:avLst/>
              <a:gdLst/>
              <a:ahLst/>
              <a:cxnLst/>
              <a:rect l="l" t="t" r="r" b="b"/>
              <a:pathLst>
                <a:path w="6103" h="6103" extrusionOk="0">
                  <a:moveTo>
                    <a:pt x="6103" y="3052"/>
                  </a:moveTo>
                  <a:cubicBezTo>
                    <a:pt x="6103" y="4738"/>
                    <a:pt x="4737" y="6103"/>
                    <a:pt x="3052" y="6103"/>
                  </a:cubicBezTo>
                  <a:cubicBezTo>
                    <a:pt x="1366" y="6103"/>
                    <a:pt x="0" y="4738"/>
                    <a:pt x="0" y="3052"/>
                  </a:cubicBezTo>
                  <a:cubicBezTo>
                    <a:pt x="0" y="1366"/>
                    <a:pt x="1366" y="0"/>
                    <a:pt x="3052"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28"/>
            <p:cNvSpPr/>
            <p:nvPr/>
          </p:nvSpPr>
          <p:spPr>
            <a:xfrm>
              <a:off x="7070661" y="3524303"/>
              <a:ext cx="18456" cy="18459"/>
            </a:xfrm>
            <a:custGeom>
              <a:avLst/>
              <a:gdLst/>
              <a:ahLst/>
              <a:cxnLst/>
              <a:rect l="l" t="t" r="r" b="b"/>
              <a:pathLst>
                <a:path w="6742" h="6743" extrusionOk="0">
                  <a:moveTo>
                    <a:pt x="6743" y="3372"/>
                  </a:moveTo>
                  <a:cubicBezTo>
                    <a:pt x="6743" y="5237"/>
                    <a:pt x="5237" y="6743"/>
                    <a:pt x="3371" y="6743"/>
                  </a:cubicBezTo>
                  <a:cubicBezTo>
                    <a:pt x="1506" y="6743"/>
                    <a:pt x="0" y="5229"/>
                    <a:pt x="0" y="3372"/>
                  </a:cubicBezTo>
                  <a:cubicBezTo>
                    <a:pt x="0" y="1514"/>
                    <a:pt x="1506" y="0"/>
                    <a:pt x="3371" y="0"/>
                  </a:cubicBezTo>
                  <a:cubicBezTo>
                    <a:pt x="5237" y="0"/>
                    <a:pt x="6743" y="1514"/>
                    <a:pt x="6743" y="337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0" name="Google Shape;440;p28"/>
          <p:cNvGrpSpPr/>
          <p:nvPr/>
        </p:nvGrpSpPr>
        <p:grpSpPr>
          <a:xfrm rot="1278722">
            <a:off x="114221" y="2474375"/>
            <a:ext cx="911737" cy="932677"/>
            <a:chOff x="6884972" y="1482087"/>
            <a:chExt cx="427537" cy="441436"/>
          </a:xfrm>
        </p:grpSpPr>
        <p:sp>
          <p:nvSpPr>
            <p:cNvPr id="441" name="Google Shape;441;p28"/>
            <p:cNvSpPr/>
            <p:nvPr/>
          </p:nvSpPr>
          <p:spPr>
            <a:xfrm>
              <a:off x="6884972" y="1482087"/>
              <a:ext cx="427537" cy="441436"/>
            </a:xfrm>
            <a:custGeom>
              <a:avLst/>
              <a:gdLst/>
              <a:ahLst/>
              <a:cxnLst/>
              <a:rect l="l" t="t" r="r" b="b"/>
              <a:pathLst>
                <a:path w="316109" h="326385" extrusionOk="0">
                  <a:moveTo>
                    <a:pt x="257540" y="0"/>
                  </a:moveTo>
                  <a:lnTo>
                    <a:pt x="110741" y="36955"/>
                  </a:lnTo>
                  <a:cubicBezTo>
                    <a:pt x="110624" y="36745"/>
                    <a:pt x="110554" y="36620"/>
                    <a:pt x="110554" y="36620"/>
                  </a:cubicBezTo>
                  <a:lnTo>
                    <a:pt x="110016" y="37135"/>
                  </a:lnTo>
                  <a:lnTo>
                    <a:pt x="109290" y="37314"/>
                  </a:lnTo>
                  <a:cubicBezTo>
                    <a:pt x="109290" y="37314"/>
                    <a:pt x="109360" y="37439"/>
                    <a:pt x="109477" y="37650"/>
                  </a:cubicBezTo>
                  <a:lnTo>
                    <a:pt x="0" y="142194"/>
                  </a:lnTo>
                  <a:cubicBezTo>
                    <a:pt x="0" y="142194"/>
                    <a:pt x="56179" y="248892"/>
                    <a:pt x="131666" y="294230"/>
                  </a:cubicBezTo>
                  <a:cubicBezTo>
                    <a:pt x="171548" y="318183"/>
                    <a:pt x="224643" y="319345"/>
                    <a:pt x="269630" y="326385"/>
                  </a:cubicBezTo>
                  <a:lnTo>
                    <a:pt x="269786" y="326299"/>
                  </a:lnTo>
                  <a:cubicBezTo>
                    <a:pt x="287799" y="284482"/>
                    <a:pt x="315092" y="238926"/>
                    <a:pt x="316068" y="192417"/>
                  </a:cubicBezTo>
                  <a:cubicBezTo>
                    <a:pt x="317917" y="104380"/>
                    <a:pt x="257540" y="0"/>
                    <a:pt x="25754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28"/>
            <p:cNvSpPr/>
            <p:nvPr/>
          </p:nvSpPr>
          <p:spPr>
            <a:xfrm>
              <a:off x="6936568" y="1533081"/>
              <a:ext cx="336913" cy="348692"/>
            </a:xfrm>
            <a:custGeom>
              <a:avLst/>
              <a:gdLst/>
              <a:ahLst/>
              <a:cxnLst/>
              <a:rect l="l" t="t" r="r" b="b"/>
              <a:pathLst>
                <a:path w="249104" h="257813" extrusionOk="0">
                  <a:moveTo>
                    <a:pt x="0" y="112466"/>
                  </a:moveTo>
                  <a:cubicBezTo>
                    <a:pt x="4878" y="121004"/>
                    <a:pt x="14603" y="137238"/>
                    <a:pt x="27957" y="155634"/>
                  </a:cubicBezTo>
                  <a:cubicBezTo>
                    <a:pt x="45759" y="180148"/>
                    <a:pt x="73684" y="213396"/>
                    <a:pt x="105660" y="232604"/>
                  </a:cubicBezTo>
                  <a:cubicBezTo>
                    <a:pt x="130557" y="247558"/>
                    <a:pt x="162689" y="251507"/>
                    <a:pt x="193768" y="255323"/>
                  </a:cubicBezTo>
                  <a:cubicBezTo>
                    <a:pt x="200441" y="256143"/>
                    <a:pt x="206840" y="256931"/>
                    <a:pt x="213147" y="257813"/>
                  </a:cubicBezTo>
                  <a:cubicBezTo>
                    <a:pt x="215761" y="251999"/>
                    <a:pt x="218501" y="246168"/>
                    <a:pt x="221365" y="240081"/>
                  </a:cubicBezTo>
                  <a:cubicBezTo>
                    <a:pt x="234688" y="211750"/>
                    <a:pt x="248463" y="182451"/>
                    <a:pt x="249072" y="153417"/>
                  </a:cubicBezTo>
                  <a:cubicBezTo>
                    <a:pt x="249852" y="116126"/>
                    <a:pt x="236592" y="74777"/>
                    <a:pt x="225330" y="46656"/>
                  </a:cubicBezTo>
                  <a:cubicBezTo>
                    <a:pt x="216877" y="25553"/>
                    <a:pt x="208323" y="8671"/>
                    <a:pt x="203687" y="0"/>
                  </a:cubicBezTo>
                  <a:lnTo>
                    <a:pt x="87015" y="29377"/>
                  </a:lnTo>
                  <a:lnTo>
                    <a:pt x="0" y="112466"/>
                  </a:lnTo>
                  <a:close/>
                </a:path>
              </a:pathLst>
            </a:custGeom>
            <a:noFill/>
            <a:ln w="1905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28"/>
            <p:cNvSpPr/>
            <p:nvPr/>
          </p:nvSpPr>
          <p:spPr>
            <a:xfrm>
              <a:off x="7071454" y="1610724"/>
              <a:ext cx="100512" cy="165178"/>
            </a:xfrm>
            <a:custGeom>
              <a:avLst/>
              <a:gdLst/>
              <a:ahLst/>
              <a:cxnLst/>
              <a:rect l="l" t="t" r="r" b="b"/>
              <a:pathLst>
                <a:path w="74316" h="122128" extrusionOk="0">
                  <a:moveTo>
                    <a:pt x="0" y="93922"/>
                  </a:moveTo>
                  <a:cubicBezTo>
                    <a:pt x="3707" y="95584"/>
                    <a:pt x="48046" y="122128"/>
                    <a:pt x="48046" y="122128"/>
                  </a:cubicBezTo>
                  <a:lnTo>
                    <a:pt x="74316" y="0"/>
                  </a:lnTo>
                </a:path>
              </a:pathLst>
            </a:custGeom>
            <a:noFill/>
            <a:ln w="1905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4" name="Google Shape;444;p28"/>
          <p:cNvGrpSpPr/>
          <p:nvPr/>
        </p:nvGrpSpPr>
        <p:grpSpPr>
          <a:xfrm>
            <a:off x="1065737" y="2984586"/>
            <a:ext cx="1017513" cy="1013304"/>
            <a:chOff x="1001358" y="2876235"/>
            <a:chExt cx="1017513" cy="1013304"/>
          </a:xfrm>
        </p:grpSpPr>
        <p:grpSp>
          <p:nvGrpSpPr>
            <p:cNvPr id="445" name="Google Shape;445;p28"/>
            <p:cNvGrpSpPr/>
            <p:nvPr/>
          </p:nvGrpSpPr>
          <p:grpSpPr>
            <a:xfrm rot="-473396">
              <a:off x="1050928" y="2919736"/>
              <a:ext cx="686874" cy="769581"/>
              <a:chOff x="6225377" y="921581"/>
              <a:chExt cx="556268" cy="623249"/>
            </a:xfrm>
          </p:grpSpPr>
          <p:sp>
            <p:nvSpPr>
              <p:cNvPr id="446" name="Google Shape;446;p28"/>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28"/>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28"/>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28"/>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28"/>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28"/>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28"/>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28"/>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28"/>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5" name="Google Shape;455;p28"/>
            <p:cNvGrpSpPr/>
            <p:nvPr/>
          </p:nvGrpSpPr>
          <p:grpSpPr>
            <a:xfrm rot="1326696">
              <a:off x="1212398" y="3018964"/>
              <a:ext cx="686890" cy="769599"/>
              <a:chOff x="6225377" y="921581"/>
              <a:chExt cx="556268" cy="623249"/>
            </a:xfrm>
          </p:grpSpPr>
          <p:sp>
            <p:nvSpPr>
              <p:cNvPr id="456" name="Google Shape;456;p28"/>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28"/>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28"/>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28"/>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28"/>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28"/>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28"/>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28"/>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28"/>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65" name="Google Shape;465;p28"/>
          <p:cNvGrpSpPr/>
          <p:nvPr/>
        </p:nvGrpSpPr>
        <p:grpSpPr>
          <a:xfrm>
            <a:off x="79980" y="3641927"/>
            <a:ext cx="640027" cy="815014"/>
            <a:chOff x="2731919" y="3308138"/>
            <a:chExt cx="667878" cy="850479"/>
          </a:xfrm>
        </p:grpSpPr>
        <p:sp>
          <p:nvSpPr>
            <p:cNvPr id="466" name="Google Shape;466;p28"/>
            <p:cNvSpPr/>
            <p:nvPr/>
          </p:nvSpPr>
          <p:spPr>
            <a:xfrm>
              <a:off x="2731919" y="3308138"/>
              <a:ext cx="667878" cy="850479"/>
            </a:xfrm>
            <a:custGeom>
              <a:avLst/>
              <a:gdLst/>
              <a:ahLst/>
              <a:cxnLst/>
              <a:rect l="l" t="t" r="r" b="b"/>
              <a:pathLst>
                <a:path w="189738" h="241785" extrusionOk="0">
                  <a:moveTo>
                    <a:pt x="183242" y="157210"/>
                  </a:moveTo>
                  <a:lnTo>
                    <a:pt x="137397" y="68049"/>
                  </a:lnTo>
                  <a:lnTo>
                    <a:pt x="177443" y="1733"/>
                  </a:lnTo>
                  <a:cubicBezTo>
                    <a:pt x="157354" y="1514"/>
                    <a:pt x="157237" y="12004"/>
                    <a:pt x="137147" y="11785"/>
                  </a:cubicBezTo>
                  <a:cubicBezTo>
                    <a:pt x="117058" y="11567"/>
                    <a:pt x="117175" y="1085"/>
                    <a:pt x="97078" y="866"/>
                  </a:cubicBezTo>
                  <a:cubicBezTo>
                    <a:pt x="76989" y="648"/>
                    <a:pt x="76879" y="11137"/>
                    <a:pt x="56790" y="10919"/>
                  </a:cubicBezTo>
                  <a:cubicBezTo>
                    <a:pt x="36701" y="10700"/>
                    <a:pt x="36818" y="219"/>
                    <a:pt x="16729" y="0"/>
                  </a:cubicBezTo>
                  <a:lnTo>
                    <a:pt x="54862" y="67167"/>
                  </a:lnTo>
                  <a:lnTo>
                    <a:pt x="7090" y="155306"/>
                  </a:lnTo>
                  <a:cubicBezTo>
                    <a:pt x="-13733" y="193729"/>
                    <a:pt x="13778" y="240510"/>
                    <a:pt x="57485" y="240986"/>
                  </a:cubicBezTo>
                  <a:lnTo>
                    <a:pt x="130997" y="241782"/>
                  </a:lnTo>
                  <a:cubicBezTo>
                    <a:pt x="174696" y="242258"/>
                    <a:pt x="203222" y="196078"/>
                    <a:pt x="183234" y="1572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7" name="Google Shape;467;p28"/>
            <p:cNvGrpSpPr/>
            <p:nvPr/>
          </p:nvGrpSpPr>
          <p:grpSpPr>
            <a:xfrm>
              <a:off x="2908116" y="3465749"/>
              <a:ext cx="323460" cy="154520"/>
              <a:chOff x="4896306" y="1356877"/>
              <a:chExt cx="91900" cy="43904"/>
            </a:xfrm>
          </p:grpSpPr>
          <p:sp>
            <p:nvSpPr>
              <p:cNvPr id="468" name="Google Shape;468;p28"/>
              <p:cNvSpPr/>
              <p:nvPr/>
            </p:nvSpPr>
            <p:spPr>
              <a:xfrm>
                <a:off x="4896306" y="1382300"/>
                <a:ext cx="91900" cy="6462"/>
              </a:xfrm>
              <a:custGeom>
                <a:avLst/>
                <a:gdLst/>
                <a:ahLst/>
                <a:cxnLst/>
                <a:rect l="l" t="t" r="r" b="b"/>
                <a:pathLst>
                  <a:path w="91900" h="6462" extrusionOk="0">
                    <a:moveTo>
                      <a:pt x="0" y="0"/>
                    </a:moveTo>
                    <a:lnTo>
                      <a:pt x="91901" y="6462"/>
                    </a:lnTo>
                  </a:path>
                </a:pathLst>
              </a:custGeom>
              <a:noFill/>
              <a:ln w="1905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28"/>
              <p:cNvSpPr/>
              <p:nvPr/>
            </p:nvSpPr>
            <p:spPr>
              <a:xfrm>
                <a:off x="4897391" y="1380434"/>
                <a:ext cx="88083" cy="1771"/>
              </a:xfrm>
              <a:custGeom>
                <a:avLst/>
                <a:gdLst/>
                <a:ahLst/>
                <a:cxnLst/>
                <a:rect l="l" t="t" r="r" b="b"/>
                <a:pathLst>
                  <a:path w="88083" h="1771" extrusionOk="0">
                    <a:moveTo>
                      <a:pt x="88084" y="0"/>
                    </a:moveTo>
                    <a:lnTo>
                      <a:pt x="0" y="1772"/>
                    </a:lnTo>
                  </a:path>
                </a:pathLst>
              </a:custGeom>
              <a:noFill/>
              <a:ln w="1905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28"/>
              <p:cNvSpPr/>
              <p:nvPr/>
            </p:nvSpPr>
            <p:spPr>
              <a:xfrm>
                <a:off x="4925602" y="1356877"/>
                <a:ext cx="16850" cy="25914"/>
              </a:xfrm>
              <a:custGeom>
                <a:avLst/>
                <a:gdLst/>
                <a:ahLst/>
                <a:cxnLst/>
                <a:rect l="l" t="t" r="r" b="b"/>
                <a:pathLst>
                  <a:path w="16850" h="25914" extrusionOk="0">
                    <a:moveTo>
                      <a:pt x="13224" y="4288"/>
                    </a:moveTo>
                    <a:cubicBezTo>
                      <a:pt x="14645" y="7800"/>
                      <a:pt x="17728" y="25454"/>
                      <a:pt x="16611" y="25907"/>
                    </a:cubicBezTo>
                    <a:cubicBezTo>
                      <a:pt x="15667" y="26289"/>
                      <a:pt x="1923" y="12943"/>
                      <a:pt x="503" y="9431"/>
                    </a:cubicBezTo>
                    <a:cubicBezTo>
                      <a:pt x="-918" y="5919"/>
                      <a:pt x="776" y="1923"/>
                      <a:pt x="4288" y="503"/>
                    </a:cubicBezTo>
                    <a:cubicBezTo>
                      <a:pt x="7800" y="-918"/>
                      <a:pt x="11796" y="776"/>
                      <a:pt x="13216" y="4288"/>
                    </a:cubicBezTo>
                    <a:close/>
                  </a:path>
                </a:pathLst>
              </a:custGeom>
              <a:noFill/>
              <a:ln w="1905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28"/>
              <p:cNvSpPr/>
              <p:nvPr/>
            </p:nvSpPr>
            <p:spPr>
              <a:xfrm>
                <a:off x="4942155" y="1357092"/>
                <a:ext cx="17235" cy="25701"/>
              </a:xfrm>
              <a:custGeom>
                <a:avLst/>
                <a:gdLst/>
                <a:ahLst/>
                <a:cxnLst/>
                <a:rect l="l" t="t" r="r" b="b"/>
                <a:pathLst>
                  <a:path w="17235" h="25701" extrusionOk="0">
                    <a:moveTo>
                      <a:pt x="4071" y="4151"/>
                    </a:moveTo>
                    <a:cubicBezTo>
                      <a:pt x="2572" y="7632"/>
                      <a:pt x="-893" y="25216"/>
                      <a:pt x="215" y="25692"/>
                    </a:cubicBezTo>
                    <a:cubicBezTo>
                      <a:pt x="1152" y="26098"/>
                      <a:pt x="15177" y="13056"/>
                      <a:pt x="16675" y="9575"/>
                    </a:cubicBezTo>
                    <a:cubicBezTo>
                      <a:pt x="18174" y="6094"/>
                      <a:pt x="16566" y="2059"/>
                      <a:pt x="13085" y="561"/>
                    </a:cubicBezTo>
                    <a:cubicBezTo>
                      <a:pt x="9604" y="-938"/>
                      <a:pt x="5569" y="670"/>
                      <a:pt x="4071" y="4151"/>
                    </a:cubicBezTo>
                    <a:close/>
                  </a:path>
                </a:pathLst>
              </a:custGeom>
              <a:noFill/>
              <a:ln w="1905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28"/>
              <p:cNvSpPr/>
              <p:nvPr/>
            </p:nvSpPr>
            <p:spPr>
              <a:xfrm>
                <a:off x="4930116" y="1382784"/>
                <a:ext cx="12253" cy="17318"/>
              </a:xfrm>
              <a:custGeom>
                <a:avLst/>
                <a:gdLst/>
                <a:ahLst/>
                <a:cxnLst/>
                <a:rect l="l" t="t" r="r" b="b"/>
                <a:pathLst>
                  <a:path w="12253" h="17318" extrusionOk="0">
                    <a:moveTo>
                      <a:pt x="0" y="17319"/>
                    </a:moveTo>
                    <a:lnTo>
                      <a:pt x="12253" y="0"/>
                    </a:lnTo>
                  </a:path>
                </a:pathLst>
              </a:custGeom>
              <a:noFill/>
              <a:ln w="1905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28"/>
              <p:cNvSpPr/>
              <p:nvPr/>
            </p:nvSpPr>
            <p:spPr>
              <a:xfrm>
                <a:off x="4941058" y="1382347"/>
                <a:ext cx="11574" cy="18434"/>
              </a:xfrm>
              <a:custGeom>
                <a:avLst/>
                <a:gdLst/>
                <a:ahLst/>
                <a:cxnLst/>
                <a:rect l="l" t="t" r="r" b="b"/>
                <a:pathLst>
                  <a:path w="11574" h="18434" extrusionOk="0">
                    <a:moveTo>
                      <a:pt x="11574" y="18435"/>
                    </a:moveTo>
                    <a:lnTo>
                      <a:pt x="0" y="0"/>
                    </a:lnTo>
                  </a:path>
                </a:pathLst>
              </a:custGeom>
              <a:noFill/>
              <a:ln w="1905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4" name="Google Shape;474;p28"/>
            <p:cNvGrpSpPr/>
            <p:nvPr/>
          </p:nvGrpSpPr>
          <p:grpSpPr>
            <a:xfrm>
              <a:off x="2967782" y="3658808"/>
              <a:ext cx="198279" cy="407607"/>
              <a:chOff x="4913258" y="1411731"/>
              <a:chExt cx="56334" cy="115814"/>
            </a:xfrm>
          </p:grpSpPr>
          <p:sp>
            <p:nvSpPr>
              <p:cNvPr id="475" name="Google Shape;475;p28"/>
              <p:cNvSpPr/>
              <p:nvPr/>
            </p:nvSpPr>
            <p:spPr>
              <a:xfrm>
                <a:off x="4913258" y="1423228"/>
                <a:ext cx="56334" cy="93726"/>
              </a:xfrm>
              <a:custGeom>
                <a:avLst/>
                <a:gdLst/>
                <a:ahLst/>
                <a:cxnLst/>
                <a:rect l="l" t="t" r="r" b="b"/>
                <a:pathLst>
                  <a:path w="56334" h="93726" extrusionOk="0">
                    <a:moveTo>
                      <a:pt x="250" y="93727"/>
                    </a:moveTo>
                    <a:lnTo>
                      <a:pt x="29650" y="93625"/>
                    </a:lnTo>
                    <a:cubicBezTo>
                      <a:pt x="42434" y="93578"/>
                      <a:pt x="52768" y="83183"/>
                      <a:pt x="52721" y="70391"/>
                    </a:cubicBezTo>
                    <a:lnTo>
                      <a:pt x="52721" y="69470"/>
                    </a:lnTo>
                    <a:cubicBezTo>
                      <a:pt x="52674" y="56686"/>
                      <a:pt x="42270" y="46352"/>
                      <a:pt x="29486" y="46399"/>
                    </a:cubicBezTo>
                    <a:lnTo>
                      <a:pt x="23235" y="46422"/>
                    </a:lnTo>
                    <a:cubicBezTo>
                      <a:pt x="10451" y="46469"/>
                      <a:pt x="47" y="36136"/>
                      <a:pt x="0" y="23352"/>
                    </a:cubicBezTo>
                    <a:lnTo>
                      <a:pt x="0" y="23352"/>
                    </a:lnTo>
                    <a:cubicBezTo>
                      <a:pt x="-47" y="10568"/>
                      <a:pt x="10287" y="164"/>
                      <a:pt x="23071" y="117"/>
                    </a:cubicBezTo>
                    <a:lnTo>
                      <a:pt x="56335" y="0"/>
                    </a:lnTo>
                  </a:path>
                </a:pathLst>
              </a:custGeom>
              <a:noFill/>
              <a:ln w="1905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28"/>
              <p:cNvSpPr/>
              <p:nvPr/>
            </p:nvSpPr>
            <p:spPr>
              <a:xfrm>
                <a:off x="4947513" y="1411731"/>
                <a:ext cx="398" cy="115767"/>
              </a:xfrm>
              <a:custGeom>
                <a:avLst/>
                <a:gdLst/>
                <a:ahLst/>
                <a:cxnLst/>
                <a:rect l="l" t="t" r="r" b="b"/>
                <a:pathLst>
                  <a:path w="398" h="115767" extrusionOk="0">
                    <a:moveTo>
                      <a:pt x="398" y="115767"/>
                    </a:moveTo>
                    <a:lnTo>
                      <a:pt x="0" y="0"/>
                    </a:lnTo>
                  </a:path>
                </a:pathLst>
              </a:custGeom>
              <a:noFill/>
              <a:ln w="1905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28"/>
              <p:cNvSpPr/>
              <p:nvPr/>
            </p:nvSpPr>
            <p:spPr>
              <a:xfrm>
                <a:off x="4933730" y="1411778"/>
                <a:ext cx="398" cy="115767"/>
              </a:xfrm>
              <a:custGeom>
                <a:avLst/>
                <a:gdLst/>
                <a:ahLst/>
                <a:cxnLst/>
                <a:rect l="l" t="t" r="r" b="b"/>
                <a:pathLst>
                  <a:path w="398" h="115767" extrusionOk="0">
                    <a:moveTo>
                      <a:pt x="398" y="115767"/>
                    </a:moveTo>
                    <a:lnTo>
                      <a:pt x="0" y="0"/>
                    </a:lnTo>
                  </a:path>
                </a:pathLst>
              </a:custGeom>
              <a:noFill/>
              <a:ln w="1905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 name="Google Shape;410;p28">
            <a:extLst>
              <a:ext uri="{FF2B5EF4-FFF2-40B4-BE49-F238E27FC236}">
                <a16:creationId xmlns:a16="http://schemas.microsoft.com/office/drawing/2014/main" id="{12810D45-0FEA-F1EC-F47D-E4980700A53D}"/>
              </a:ext>
            </a:extLst>
          </p:cNvPr>
          <p:cNvSpPr txBox="1">
            <a:spLocks/>
          </p:cNvSpPr>
          <p:nvPr/>
        </p:nvSpPr>
        <p:spPr>
          <a:xfrm>
            <a:off x="3242053" y="3615622"/>
            <a:ext cx="9144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dirty="0"/>
              <a:t>05</a:t>
            </a:r>
          </a:p>
        </p:txBody>
      </p:sp>
      <p:sp>
        <p:nvSpPr>
          <p:cNvPr id="3" name="Google Shape;414;p28">
            <a:extLst>
              <a:ext uri="{FF2B5EF4-FFF2-40B4-BE49-F238E27FC236}">
                <a16:creationId xmlns:a16="http://schemas.microsoft.com/office/drawing/2014/main" id="{268DA9F5-43CE-AB2A-B138-A47794167747}"/>
              </a:ext>
            </a:extLst>
          </p:cNvPr>
          <p:cNvSpPr txBox="1">
            <a:spLocks/>
          </p:cNvSpPr>
          <p:nvPr/>
        </p:nvSpPr>
        <p:spPr>
          <a:xfrm>
            <a:off x="3242055" y="4085555"/>
            <a:ext cx="3045773" cy="9634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4"/>
              </a:buClr>
              <a:buSzPts val="2400"/>
              <a:buFont typeface="Raleway"/>
              <a:buNone/>
              <a:defRPr sz="1800" b="1" i="0" u="none" strike="noStrike" cap="none">
                <a:solidFill>
                  <a:schemeClr val="accent4"/>
                </a:solidFill>
                <a:latin typeface="Atkinson Hyperlegible"/>
                <a:ea typeface="Atkinson Hyperlegible"/>
                <a:cs typeface="Atkinson Hyperlegible"/>
                <a:sym typeface="Atkinson Hyperlegible"/>
              </a:defRPr>
            </a:lvl1pPr>
            <a:lvl2pPr marL="914400" marR="0" lvl="1" indent="-304800" algn="l" rtl="0">
              <a:lnSpc>
                <a:spcPct val="100000"/>
              </a:lnSpc>
              <a:spcBef>
                <a:spcPts val="0"/>
              </a:spcBef>
              <a:spcAft>
                <a:spcPts val="0"/>
              </a:spcAft>
              <a:buClr>
                <a:schemeClr val="accent4"/>
              </a:buClr>
              <a:buSzPts val="2400"/>
              <a:buFont typeface="Raleway"/>
              <a:buNone/>
              <a:defRPr sz="2400" b="1" i="0" u="none" strike="noStrike" cap="none">
                <a:solidFill>
                  <a:schemeClr val="accent4"/>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accent4"/>
              </a:buClr>
              <a:buSzPts val="2400"/>
              <a:buFont typeface="Raleway"/>
              <a:buNone/>
              <a:defRPr sz="2400" b="1" i="0" u="none" strike="noStrike" cap="none">
                <a:solidFill>
                  <a:schemeClr val="accent4"/>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accent4"/>
              </a:buClr>
              <a:buSzPts val="2400"/>
              <a:buFont typeface="Raleway"/>
              <a:buNone/>
              <a:defRPr sz="2400" b="1" i="0" u="none" strike="noStrike" cap="none">
                <a:solidFill>
                  <a:schemeClr val="accent4"/>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accent4"/>
              </a:buClr>
              <a:buSzPts val="2400"/>
              <a:buFont typeface="Raleway"/>
              <a:buNone/>
              <a:defRPr sz="2400" b="1" i="0" u="none" strike="noStrike" cap="none">
                <a:solidFill>
                  <a:schemeClr val="accent4"/>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accent4"/>
              </a:buClr>
              <a:buSzPts val="2400"/>
              <a:buFont typeface="Raleway"/>
              <a:buNone/>
              <a:defRPr sz="2400" b="1" i="0" u="none" strike="noStrike" cap="none">
                <a:solidFill>
                  <a:schemeClr val="accent4"/>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accent4"/>
              </a:buClr>
              <a:buSzPts val="2400"/>
              <a:buFont typeface="Raleway"/>
              <a:buNone/>
              <a:defRPr sz="2400" b="1" i="0" u="none" strike="noStrike" cap="none">
                <a:solidFill>
                  <a:schemeClr val="accent4"/>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accent4"/>
              </a:buClr>
              <a:buSzPts val="2400"/>
              <a:buFont typeface="Raleway"/>
              <a:buNone/>
              <a:defRPr sz="2400" b="1" i="0" u="none" strike="noStrike" cap="none">
                <a:solidFill>
                  <a:schemeClr val="accent4"/>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accent4"/>
              </a:buClr>
              <a:buSzPts val="2400"/>
              <a:buFont typeface="Raleway"/>
              <a:buNone/>
              <a:defRPr sz="2400" b="1" i="0" u="none" strike="noStrike" cap="none">
                <a:solidFill>
                  <a:schemeClr val="accent4"/>
                </a:solidFill>
                <a:latin typeface="Raleway"/>
                <a:ea typeface="Raleway"/>
                <a:cs typeface="Raleway"/>
                <a:sym typeface="Raleway"/>
              </a:defRPr>
            </a:lvl9pPr>
          </a:lstStyle>
          <a:p>
            <a:pPr marL="0" indent="0"/>
            <a:r>
              <a:rPr lang="fr-FR" dirty="0"/>
              <a:t>Présentation de l’application fonctionnelle</a:t>
            </a:r>
          </a:p>
        </p:txBody>
      </p:sp>
      <p:grpSp>
        <p:nvGrpSpPr>
          <p:cNvPr id="15" name="Google Shape;1303;p45">
            <a:extLst>
              <a:ext uri="{FF2B5EF4-FFF2-40B4-BE49-F238E27FC236}">
                <a16:creationId xmlns:a16="http://schemas.microsoft.com/office/drawing/2014/main" id="{07DE9775-8A7B-3A9A-D8AD-F01417CA2B55}"/>
              </a:ext>
            </a:extLst>
          </p:cNvPr>
          <p:cNvGrpSpPr/>
          <p:nvPr/>
        </p:nvGrpSpPr>
        <p:grpSpPr>
          <a:xfrm rot="-7620000">
            <a:off x="1392572" y="4298390"/>
            <a:ext cx="680021" cy="761903"/>
            <a:chOff x="6225377" y="921581"/>
            <a:chExt cx="556268" cy="623249"/>
          </a:xfrm>
        </p:grpSpPr>
        <p:sp>
          <p:nvSpPr>
            <p:cNvPr id="16" name="Google Shape;1304;p45">
              <a:extLst>
                <a:ext uri="{FF2B5EF4-FFF2-40B4-BE49-F238E27FC236}">
                  <a16:creationId xmlns:a16="http://schemas.microsoft.com/office/drawing/2014/main" id="{A452552C-A3C4-3BDC-40A1-543827D6F93D}"/>
                </a:ext>
              </a:extLst>
            </p:cNvPr>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305;p45">
              <a:extLst>
                <a:ext uri="{FF2B5EF4-FFF2-40B4-BE49-F238E27FC236}">
                  <a16:creationId xmlns:a16="http://schemas.microsoft.com/office/drawing/2014/main" id="{D953BD54-770F-AFA2-B6F6-9A6D0C5EBCE8}"/>
                </a:ext>
              </a:extLst>
            </p:cNvPr>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306;p45">
              <a:extLst>
                <a:ext uri="{FF2B5EF4-FFF2-40B4-BE49-F238E27FC236}">
                  <a16:creationId xmlns:a16="http://schemas.microsoft.com/office/drawing/2014/main" id="{85B1BB27-1FB6-686B-36B8-B034DC9A8232}"/>
                </a:ext>
              </a:extLst>
            </p:cNvPr>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307;p45">
              <a:extLst>
                <a:ext uri="{FF2B5EF4-FFF2-40B4-BE49-F238E27FC236}">
                  <a16:creationId xmlns:a16="http://schemas.microsoft.com/office/drawing/2014/main" id="{EBC829F0-A5FE-EA1E-B62E-B20AEA13571C}"/>
                </a:ext>
              </a:extLst>
            </p:cNvPr>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308;p45">
              <a:extLst>
                <a:ext uri="{FF2B5EF4-FFF2-40B4-BE49-F238E27FC236}">
                  <a16:creationId xmlns:a16="http://schemas.microsoft.com/office/drawing/2014/main" id="{36ADC86D-EE90-ADD7-4F6A-C212DE656656}"/>
                </a:ext>
              </a:extLst>
            </p:cNvPr>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309;p45">
              <a:extLst>
                <a:ext uri="{FF2B5EF4-FFF2-40B4-BE49-F238E27FC236}">
                  <a16:creationId xmlns:a16="http://schemas.microsoft.com/office/drawing/2014/main" id="{00F69806-F4D3-397B-723B-B7A13F04E292}"/>
                </a:ext>
              </a:extLst>
            </p:cNvPr>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310;p45">
              <a:extLst>
                <a:ext uri="{FF2B5EF4-FFF2-40B4-BE49-F238E27FC236}">
                  <a16:creationId xmlns:a16="http://schemas.microsoft.com/office/drawing/2014/main" id="{5B4F95C6-8932-238A-CEB1-A354C05EC320}"/>
                </a:ext>
              </a:extLst>
            </p:cNvPr>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311;p45">
              <a:extLst>
                <a:ext uri="{FF2B5EF4-FFF2-40B4-BE49-F238E27FC236}">
                  <a16:creationId xmlns:a16="http://schemas.microsoft.com/office/drawing/2014/main" id="{00800649-4120-AA1E-6F98-CDC10A8FDA93}"/>
                </a:ext>
              </a:extLst>
            </p:cNvPr>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312;p45">
              <a:extLst>
                <a:ext uri="{FF2B5EF4-FFF2-40B4-BE49-F238E27FC236}">
                  <a16:creationId xmlns:a16="http://schemas.microsoft.com/office/drawing/2014/main" id="{64542F8F-C890-CEB6-E5A8-9E93CA8A9ACD}"/>
                </a:ext>
              </a:extLst>
            </p:cNvPr>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 name="Google Shape;407;p28">
            <a:extLst>
              <a:ext uri="{FF2B5EF4-FFF2-40B4-BE49-F238E27FC236}">
                <a16:creationId xmlns:a16="http://schemas.microsoft.com/office/drawing/2014/main" id="{A9613FA6-4597-4B36-5611-7E9BD82B98D9}"/>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02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74F64-3F61-1E67-6C53-CC3E7ABC62FC}"/>
              </a:ext>
            </a:extLst>
          </p:cNvPr>
          <p:cNvSpPr>
            <a:spLocks noGrp="1"/>
          </p:cNvSpPr>
          <p:nvPr>
            <p:ph type="title"/>
          </p:nvPr>
        </p:nvSpPr>
        <p:spPr/>
        <p:txBody>
          <a:bodyPr/>
          <a:lstStyle/>
          <a:p>
            <a:r>
              <a:rPr lang="fr-FR" dirty="0"/>
              <a:t>Régression logistique Seuil Optimal</a:t>
            </a:r>
          </a:p>
        </p:txBody>
      </p:sp>
      <p:pic>
        <p:nvPicPr>
          <p:cNvPr id="4" name="Image 3" descr="Une image contenant texte, capture d’écran, Caractère coloré, Rectangle&#10;&#10;Le contenu généré par l’IA peut être incorrect.">
            <a:extLst>
              <a:ext uri="{FF2B5EF4-FFF2-40B4-BE49-F238E27FC236}">
                <a16:creationId xmlns:a16="http://schemas.microsoft.com/office/drawing/2014/main" id="{39C42CDC-DA81-F5BB-2B9B-3C1970F15531}"/>
              </a:ext>
            </a:extLst>
          </p:cNvPr>
          <p:cNvPicPr>
            <a:picLocks noChangeAspect="1"/>
          </p:cNvPicPr>
          <p:nvPr/>
        </p:nvPicPr>
        <p:blipFill>
          <a:blip r:embed="rId2"/>
          <a:stretch>
            <a:fillRect/>
          </a:stretch>
        </p:blipFill>
        <p:spPr>
          <a:xfrm>
            <a:off x="6400139" y="1555621"/>
            <a:ext cx="2507392" cy="2032258"/>
          </a:xfrm>
          <a:prstGeom prst="rect">
            <a:avLst/>
          </a:prstGeom>
        </p:spPr>
      </p:pic>
      <p:pic>
        <p:nvPicPr>
          <p:cNvPr id="6" name="Image 5" descr="Une image contenant texte, diagramme, Tracé, ligne&#10;&#10;Le contenu généré par l’IA peut être incorrect.">
            <a:extLst>
              <a:ext uri="{FF2B5EF4-FFF2-40B4-BE49-F238E27FC236}">
                <a16:creationId xmlns:a16="http://schemas.microsoft.com/office/drawing/2014/main" id="{A49DB83F-3919-BB8F-3ECD-377924ADDE99}"/>
              </a:ext>
            </a:extLst>
          </p:cNvPr>
          <p:cNvPicPr>
            <a:picLocks noChangeAspect="1"/>
          </p:cNvPicPr>
          <p:nvPr/>
        </p:nvPicPr>
        <p:blipFill>
          <a:blip r:embed="rId3"/>
          <a:stretch>
            <a:fillRect/>
          </a:stretch>
        </p:blipFill>
        <p:spPr>
          <a:xfrm>
            <a:off x="379473" y="1447800"/>
            <a:ext cx="5535527" cy="2032258"/>
          </a:xfrm>
          <a:prstGeom prst="rect">
            <a:avLst/>
          </a:prstGeom>
        </p:spPr>
      </p:pic>
      <p:pic>
        <p:nvPicPr>
          <p:cNvPr id="8" name="Image 7">
            <a:extLst>
              <a:ext uri="{FF2B5EF4-FFF2-40B4-BE49-F238E27FC236}">
                <a16:creationId xmlns:a16="http://schemas.microsoft.com/office/drawing/2014/main" id="{EDB12B1D-B253-2E27-8D58-F952E2D0414C}"/>
              </a:ext>
            </a:extLst>
          </p:cNvPr>
          <p:cNvPicPr>
            <a:picLocks noChangeAspect="1"/>
          </p:cNvPicPr>
          <p:nvPr/>
        </p:nvPicPr>
        <p:blipFill>
          <a:blip r:embed="rId4"/>
          <a:stretch>
            <a:fillRect/>
          </a:stretch>
        </p:blipFill>
        <p:spPr>
          <a:xfrm>
            <a:off x="1495400" y="4017954"/>
            <a:ext cx="6800900" cy="514354"/>
          </a:xfrm>
          <a:prstGeom prst="rect">
            <a:avLst/>
          </a:prstGeom>
        </p:spPr>
      </p:pic>
      <p:sp>
        <p:nvSpPr>
          <p:cNvPr id="3" name="Google Shape;407;p28">
            <a:extLst>
              <a:ext uri="{FF2B5EF4-FFF2-40B4-BE49-F238E27FC236}">
                <a16:creationId xmlns:a16="http://schemas.microsoft.com/office/drawing/2014/main" id="{E3F58F17-E5B6-64D9-86EA-365880D82B6D}"/>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20</a:t>
            </a:r>
          </a:p>
        </p:txBody>
      </p:sp>
    </p:spTree>
    <p:extLst>
      <p:ext uri="{BB962C8B-B14F-4D97-AF65-F5344CB8AC3E}">
        <p14:creationId xmlns:p14="http://schemas.microsoft.com/office/powerpoint/2010/main" val="1675685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265621-5C41-74B8-85F7-F9346B97C70F}"/>
              </a:ext>
            </a:extLst>
          </p:cNvPr>
          <p:cNvSpPr>
            <a:spLocks noGrp="1"/>
          </p:cNvSpPr>
          <p:nvPr>
            <p:ph type="title"/>
          </p:nvPr>
        </p:nvSpPr>
        <p:spPr/>
        <p:txBody>
          <a:bodyPr/>
          <a:lstStyle/>
          <a:p>
            <a:r>
              <a:rPr lang="fr-FR" dirty="0"/>
              <a:t>K-</a:t>
            </a:r>
            <a:r>
              <a:rPr lang="fr-FR" dirty="0" err="1"/>
              <a:t>mean</a:t>
            </a:r>
            <a:endParaRPr lang="fr-FR" dirty="0"/>
          </a:p>
        </p:txBody>
      </p:sp>
      <p:pic>
        <p:nvPicPr>
          <p:cNvPr id="4" name="Image 3" descr="Une image contenant capture d’écran, texte, Caractère coloré, Rectangle&#10;&#10;Le contenu généré par l’IA peut être incorrect.">
            <a:extLst>
              <a:ext uri="{FF2B5EF4-FFF2-40B4-BE49-F238E27FC236}">
                <a16:creationId xmlns:a16="http://schemas.microsoft.com/office/drawing/2014/main" id="{D0D9B3D6-2FCC-80DD-F508-4A3488651FE7}"/>
              </a:ext>
            </a:extLst>
          </p:cNvPr>
          <p:cNvPicPr>
            <a:picLocks noChangeAspect="1"/>
          </p:cNvPicPr>
          <p:nvPr/>
        </p:nvPicPr>
        <p:blipFill>
          <a:blip r:embed="rId2"/>
          <a:stretch>
            <a:fillRect/>
          </a:stretch>
        </p:blipFill>
        <p:spPr>
          <a:xfrm>
            <a:off x="6375399" y="1730380"/>
            <a:ext cx="2436881" cy="1975108"/>
          </a:xfrm>
          <a:prstGeom prst="rect">
            <a:avLst/>
          </a:prstGeom>
        </p:spPr>
      </p:pic>
      <p:pic>
        <p:nvPicPr>
          <p:cNvPr id="6" name="Image 5">
            <a:extLst>
              <a:ext uri="{FF2B5EF4-FFF2-40B4-BE49-F238E27FC236}">
                <a16:creationId xmlns:a16="http://schemas.microsoft.com/office/drawing/2014/main" id="{F3C1D437-0C27-CC31-C69A-481F942FEFBD}"/>
              </a:ext>
            </a:extLst>
          </p:cNvPr>
          <p:cNvPicPr>
            <a:picLocks noChangeAspect="1"/>
          </p:cNvPicPr>
          <p:nvPr/>
        </p:nvPicPr>
        <p:blipFill>
          <a:blip r:embed="rId3"/>
          <a:stretch>
            <a:fillRect/>
          </a:stretch>
        </p:blipFill>
        <p:spPr>
          <a:xfrm>
            <a:off x="1741467" y="4104482"/>
            <a:ext cx="5495965" cy="504829"/>
          </a:xfrm>
          <a:prstGeom prst="rect">
            <a:avLst/>
          </a:prstGeom>
        </p:spPr>
      </p:pic>
      <p:pic>
        <p:nvPicPr>
          <p:cNvPr id="8" name="Image 7" descr="Une image contenant texte, capture d’écran, diagramme, Tracé">
            <a:extLst>
              <a:ext uri="{FF2B5EF4-FFF2-40B4-BE49-F238E27FC236}">
                <a16:creationId xmlns:a16="http://schemas.microsoft.com/office/drawing/2014/main" id="{7BF56DFA-DB29-7783-2B0F-EEA39287DB7A}"/>
              </a:ext>
            </a:extLst>
          </p:cNvPr>
          <p:cNvPicPr>
            <a:picLocks noChangeAspect="1"/>
          </p:cNvPicPr>
          <p:nvPr/>
        </p:nvPicPr>
        <p:blipFill>
          <a:blip r:embed="rId4"/>
          <a:stretch>
            <a:fillRect/>
          </a:stretch>
        </p:blipFill>
        <p:spPr>
          <a:xfrm>
            <a:off x="420620" y="1467170"/>
            <a:ext cx="5740400" cy="2177072"/>
          </a:xfrm>
          <a:prstGeom prst="rect">
            <a:avLst/>
          </a:prstGeom>
        </p:spPr>
      </p:pic>
      <p:sp>
        <p:nvSpPr>
          <p:cNvPr id="3" name="Google Shape;407;p28">
            <a:extLst>
              <a:ext uri="{FF2B5EF4-FFF2-40B4-BE49-F238E27FC236}">
                <a16:creationId xmlns:a16="http://schemas.microsoft.com/office/drawing/2014/main" id="{C7BFD5FD-C1D6-3507-730D-C8BDB79B4435}"/>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21</a:t>
            </a:r>
          </a:p>
        </p:txBody>
      </p:sp>
    </p:spTree>
    <p:extLst>
      <p:ext uri="{BB962C8B-B14F-4D97-AF65-F5344CB8AC3E}">
        <p14:creationId xmlns:p14="http://schemas.microsoft.com/office/powerpoint/2010/main" val="3677923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A1F3CF-71BD-1FD7-DF77-167F9E5590DE}"/>
              </a:ext>
            </a:extLst>
          </p:cNvPr>
          <p:cNvSpPr>
            <a:spLocks noGrp="1"/>
          </p:cNvSpPr>
          <p:nvPr>
            <p:ph type="title"/>
          </p:nvPr>
        </p:nvSpPr>
        <p:spPr/>
        <p:txBody>
          <a:bodyPr/>
          <a:lstStyle/>
          <a:p>
            <a:r>
              <a:rPr lang="fr-FR" dirty="0" err="1"/>
              <a:t>Decision</a:t>
            </a:r>
            <a:r>
              <a:rPr lang="fr-FR" dirty="0"/>
              <a:t> </a:t>
            </a:r>
            <a:r>
              <a:rPr lang="fr-FR" dirty="0" err="1"/>
              <a:t>Tree</a:t>
            </a:r>
            <a:endParaRPr lang="fr-FR" dirty="0"/>
          </a:p>
        </p:txBody>
      </p:sp>
      <p:pic>
        <p:nvPicPr>
          <p:cNvPr id="4" name="Image 3">
            <a:extLst>
              <a:ext uri="{FF2B5EF4-FFF2-40B4-BE49-F238E27FC236}">
                <a16:creationId xmlns:a16="http://schemas.microsoft.com/office/drawing/2014/main" id="{C48D8758-5316-856E-923B-90444DEA6567}"/>
              </a:ext>
            </a:extLst>
          </p:cNvPr>
          <p:cNvPicPr>
            <a:picLocks noChangeAspect="1"/>
          </p:cNvPicPr>
          <p:nvPr/>
        </p:nvPicPr>
        <p:blipFill>
          <a:blip r:embed="rId2"/>
          <a:stretch>
            <a:fillRect/>
          </a:stretch>
        </p:blipFill>
        <p:spPr>
          <a:xfrm>
            <a:off x="576246" y="2239220"/>
            <a:ext cx="4262454" cy="217195"/>
          </a:xfrm>
          <a:prstGeom prst="rect">
            <a:avLst/>
          </a:prstGeom>
        </p:spPr>
      </p:pic>
      <p:pic>
        <p:nvPicPr>
          <p:cNvPr id="6" name="Image 5" descr="Une image contenant texte, capture d’écran, Police, ligne&#10;&#10;Le contenu généré par l’IA peut être incorrect.">
            <a:extLst>
              <a:ext uri="{FF2B5EF4-FFF2-40B4-BE49-F238E27FC236}">
                <a16:creationId xmlns:a16="http://schemas.microsoft.com/office/drawing/2014/main" id="{BCAB4B2E-BAA6-567F-7A3D-186F553B8122}"/>
              </a:ext>
            </a:extLst>
          </p:cNvPr>
          <p:cNvPicPr>
            <a:picLocks noChangeAspect="1"/>
          </p:cNvPicPr>
          <p:nvPr/>
        </p:nvPicPr>
        <p:blipFill>
          <a:blip r:embed="rId3"/>
          <a:stretch>
            <a:fillRect/>
          </a:stretch>
        </p:blipFill>
        <p:spPr>
          <a:xfrm>
            <a:off x="576246" y="1053793"/>
            <a:ext cx="4110054" cy="1185427"/>
          </a:xfrm>
          <a:prstGeom prst="rect">
            <a:avLst/>
          </a:prstGeom>
        </p:spPr>
      </p:pic>
      <p:pic>
        <p:nvPicPr>
          <p:cNvPr id="8" name="Image 7" descr="Une image contenant texte, capture d’écran, diagramme, Tracé&#10;&#10;Le contenu généré par l’IA peut être incorrect.">
            <a:extLst>
              <a:ext uri="{FF2B5EF4-FFF2-40B4-BE49-F238E27FC236}">
                <a16:creationId xmlns:a16="http://schemas.microsoft.com/office/drawing/2014/main" id="{FD0DDE58-6525-4D4C-FE92-E9DBEF1427CC}"/>
              </a:ext>
            </a:extLst>
          </p:cNvPr>
          <p:cNvPicPr>
            <a:picLocks noChangeAspect="1"/>
          </p:cNvPicPr>
          <p:nvPr/>
        </p:nvPicPr>
        <p:blipFill>
          <a:blip r:embed="rId4"/>
          <a:stretch>
            <a:fillRect/>
          </a:stretch>
        </p:blipFill>
        <p:spPr>
          <a:xfrm>
            <a:off x="977899" y="2627658"/>
            <a:ext cx="4686301" cy="1781098"/>
          </a:xfrm>
          <a:prstGeom prst="rect">
            <a:avLst/>
          </a:prstGeom>
        </p:spPr>
      </p:pic>
      <p:pic>
        <p:nvPicPr>
          <p:cNvPr id="10" name="Image 9" descr="Une image contenant texte, capture d’écran, Caractère coloré, Rectangle&#10;&#10;Le contenu généré par l’IA peut être incorrect.">
            <a:extLst>
              <a:ext uri="{FF2B5EF4-FFF2-40B4-BE49-F238E27FC236}">
                <a16:creationId xmlns:a16="http://schemas.microsoft.com/office/drawing/2014/main" id="{A4E5277B-BF18-F83F-EAA0-3A1E234BE9E9}"/>
              </a:ext>
            </a:extLst>
          </p:cNvPr>
          <p:cNvPicPr>
            <a:picLocks noChangeAspect="1"/>
          </p:cNvPicPr>
          <p:nvPr/>
        </p:nvPicPr>
        <p:blipFill>
          <a:blip r:embed="rId5"/>
          <a:stretch>
            <a:fillRect/>
          </a:stretch>
        </p:blipFill>
        <p:spPr>
          <a:xfrm>
            <a:off x="6052244" y="2456415"/>
            <a:ext cx="2371756" cy="1922324"/>
          </a:xfrm>
          <a:prstGeom prst="rect">
            <a:avLst/>
          </a:prstGeom>
        </p:spPr>
      </p:pic>
      <p:pic>
        <p:nvPicPr>
          <p:cNvPr id="20" name="Image 19">
            <a:extLst>
              <a:ext uri="{FF2B5EF4-FFF2-40B4-BE49-F238E27FC236}">
                <a16:creationId xmlns:a16="http://schemas.microsoft.com/office/drawing/2014/main" id="{9029176E-FE7E-8F87-6AD2-171324213F0A}"/>
              </a:ext>
            </a:extLst>
          </p:cNvPr>
          <p:cNvPicPr>
            <a:picLocks noChangeAspect="1"/>
          </p:cNvPicPr>
          <p:nvPr/>
        </p:nvPicPr>
        <p:blipFill>
          <a:blip r:embed="rId6"/>
          <a:stretch>
            <a:fillRect/>
          </a:stretch>
        </p:blipFill>
        <p:spPr>
          <a:xfrm>
            <a:off x="1874816" y="4547357"/>
            <a:ext cx="5762667" cy="485779"/>
          </a:xfrm>
          <a:prstGeom prst="rect">
            <a:avLst/>
          </a:prstGeom>
        </p:spPr>
      </p:pic>
      <p:sp>
        <p:nvSpPr>
          <p:cNvPr id="3" name="Google Shape;407;p28">
            <a:extLst>
              <a:ext uri="{FF2B5EF4-FFF2-40B4-BE49-F238E27FC236}">
                <a16:creationId xmlns:a16="http://schemas.microsoft.com/office/drawing/2014/main" id="{DBF08249-B05B-030C-1F5C-B59F57F4AB25}"/>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22</a:t>
            </a:r>
          </a:p>
        </p:txBody>
      </p:sp>
    </p:spTree>
    <p:extLst>
      <p:ext uri="{BB962C8B-B14F-4D97-AF65-F5344CB8AC3E}">
        <p14:creationId xmlns:p14="http://schemas.microsoft.com/office/powerpoint/2010/main" val="2152937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FB10F1-A736-D18F-86B3-B66FFBA4DBB8}"/>
              </a:ext>
            </a:extLst>
          </p:cNvPr>
          <p:cNvSpPr>
            <a:spLocks noGrp="1"/>
          </p:cNvSpPr>
          <p:nvPr>
            <p:ph type="title"/>
          </p:nvPr>
        </p:nvSpPr>
        <p:spPr/>
        <p:txBody>
          <a:bodyPr/>
          <a:lstStyle/>
          <a:p>
            <a:r>
              <a:rPr lang="fr-FR" dirty="0" err="1"/>
              <a:t>Decision</a:t>
            </a:r>
            <a:r>
              <a:rPr lang="fr-FR" dirty="0"/>
              <a:t> </a:t>
            </a:r>
            <a:r>
              <a:rPr lang="fr-FR" dirty="0" err="1"/>
              <a:t>Tree</a:t>
            </a:r>
            <a:r>
              <a:rPr lang="fr-FR" dirty="0"/>
              <a:t> Seuil Optimal</a:t>
            </a:r>
          </a:p>
        </p:txBody>
      </p:sp>
      <p:pic>
        <p:nvPicPr>
          <p:cNvPr id="4" name="Image 3" descr="Une image contenant texte, capture d’écran, Caractère coloré, Rectangle&#10;&#10;Le contenu généré par l’IA peut être incorrect.">
            <a:extLst>
              <a:ext uri="{FF2B5EF4-FFF2-40B4-BE49-F238E27FC236}">
                <a16:creationId xmlns:a16="http://schemas.microsoft.com/office/drawing/2014/main" id="{44B0FE64-3345-BC51-0950-F8B8E40C3E62}"/>
              </a:ext>
            </a:extLst>
          </p:cNvPr>
          <p:cNvPicPr>
            <a:picLocks noChangeAspect="1"/>
          </p:cNvPicPr>
          <p:nvPr/>
        </p:nvPicPr>
        <p:blipFill>
          <a:blip r:embed="rId2"/>
          <a:stretch>
            <a:fillRect/>
          </a:stretch>
        </p:blipFill>
        <p:spPr>
          <a:xfrm>
            <a:off x="6344934" y="1462112"/>
            <a:ext cx="2336799" cy="1893991"/>
          </a:xfrm>
          <a:prstGeom prst="rect">
            <a:avLst/>
          </a:prstGeom>
        </p:spPr>
      </p:pic>
      <p:pic>
        <p:nvPicPr>
          <p:cNvPr id="6" name="Image 5" descr="Une image contenant diagramme, texte, ligne, Tracé&#10;&#10;Le contenu généré par l’IA peut être incorrect.">
            <a:extLst>
              <a:ext uri="{FF2B5EF4-FFF2-40B4-BE49-F238E27FC236}">
                <a16:creationId xmlns:a16="http://schemas.microsoft.com/office/drawing/2014/main" id="{0A1EAC42-ED6F-055F-5B38-4DF917AC8369}"/>
              </a:ext>
            </a:extLst>
          </p:cNvPr>
          <p:cNvPicPr>
            <a:picLocks noChangeAspect="1"/>
          </p:cNvPicPr>
          <p:nvPr/>
        </p:nvPicPr>
        <p:blipFill>
          <a:blip r:embed="rId3"/>
          <a:stretch>
            <a:fillRect/>
          </a:stretch>
        </p:blipFill>
        <p:spPr>
          <a:xfrm>
            <a:off x="462266" y="1407509"/>
            <a:ext cx="5346700" cy="1948594"/>
          </a:xfrm>
          <a:prstGeom prst="rect">
            <a:avLst/>
          </a:prstGeom>
        </p:spPr>
      </p:pic>
      <p:pic>
        <p:nvPicPr>
          <p:cNvPr id="8" name="Image 7">
            <a:extLst>
              <a:ext uri="{FF2B5EF4-FFF2-40B4-BE49-F238E27FC236}">
                <a16:creationId xmlns:a16="http://schemas.microsoft.com/office/drawing/2014/main" id="{5F602345-C281-CE56-05B5-0F5C1932B555}"/>
              </a:ext>
            </a:extLst>
          </p:cNvPr>
          <p:cNvPicPr>
            <a:picLocks noChangeAspect="1"/>
          </p:cNvPicPr>
          <p:nvPr/>
        </p:nvPicPr>
        <p:blipFill>
          <a:blip r:embed="rId4"/>
          <a:stretch>
            <a:fillRect/>
          </a:stretch>
        </p:blipFill>
        <p:spPr>
          <a:xfrm>
            <a:off x="1698601" y="3992560"/>
            <a:ext cx="6419897" cy="485779"/>
          </a:xfrm>
          <a:prstGeom prst="rect">
            <a:avLst/>
          </a:prstGeom>
        </p:spPr>
      </p:pic>
      <p:sp>
        <p:nvSpPr>
          <p:cNvPr id="3" name="Google Shape;407;p28">
            <a:extLst>
              <a:ext uri="{FF2B5EF4-FFF2-40B4-BE49-F238E27FC236}">
                <a16:creationId xmlns:a16="http://schemas.microsoft.com/office/drawing/2014/main" id="{99368EB1-77A6-02B6-BE83-A9C79D74FAE4}"/>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23</a:t>
            </a:r>
          </a:p>
        </p:txBody>
      </p:sp>
    </p:spTree>
    <p:extLst>
      <p:ext uri="{BB962C8B-B14F-4D97-AF65-F5344CB8AC3E}">
        <p14:creationId xmlns:p14="http://schemas.microsoft.com/office/powerpoint/2010/main" val="1576462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4662E7-ADCA-86F1-15B9-7303BDEC52BE}"/>
              </a:ext>
            </a:extLst>
          </p:cNvPr>
          <p:cNvSpPr>
            <a:spLocks noGrp="1"/>
          </p:cNvSpPr>
          <p:nvPr>
            <p:ph type="title"/>
          </p:nvPr>
        </p:nvSpPr>
        <p:spPr/>
        <p:txBody>
          <a:bodyPr/>
          <a:lstStyle/>
          <a:p>
            <a:r>
              <a:rPr lang="fr-FR" dirty="0" err="1"/>
              <a:t>Random</a:t>
            </a:r>
            <a:r>
              <a:rPr lang="fr-FR" dirty="0"/>
              <a:t> Forest</a:t>
            </a:r>
          </a:p>
        </p:txBody>
      </p:sp>
      <p:pic>
        <p:nvPicPr>
          <p:cNvPr id="4" name="Image 3" descr="Une image contenant capture d’écran, texte, Caractère coloré, Rectangle&#10;&#10;Le contenu généré par l’IA peut être incorrect.">
            <a:extLst>
              <a:ext uri="{FF2B5EF4-FFF2-40B4-BE49-F238E27FC236}">
                <a16:creationId xmlns:a16="http://schemas.microsoft.com/office/drawing/2014/main" id="{73A09CF9-2076-FE58-D78D-F58C2E37DFAA}"/>
              </a:ext>
            </a:extLst>
          </p:cNvPr>
          <p:cNvPicPr>
            <a:picLocks noChangeAspect="1"/>
          </p:cNvPicPr>
          <p:nvPr/>
        </p:nvPicPr>
        <p:blipFill>
          <a:blip r:embed="rId2"/>
          <a:stretch>
            <a:fillRect/>
          </a:stretch>
        </p:blipFill>
        <p:spPr>
          <a:xfrm>
            <a:off x="6121590" y="2076853"/>
            <a:ext cx="2438020" cy="1976031"/>
          </a:xfrm>
          <a:prstGeom prst="rect">
            <a:avLst/>
          </a:prstGeom>
        </p:spPr>
      </p:pic>
      <p:pic>
        <p:nvPicPr>
          <p:cNvPr id="8" name="Image 7" descr="Une image contenant texte, Police, capture d’écran, ligne&#10;&#10;Le contenu généré par l’IA peut être incorrect.">
            <a:extLst>
              <a:ext uri="{FF2B5EF4-FFF2-40B4-BE49-F238E27FC236}">
                <a16:creationId xmlns:a16="http://schemas.microsoft.com/office/drawing/2014/main" id="{9381B10B-ECBE-184E-82F0-C7F9505FD2B2}"/>
              </a:ext>
            </a:extLst>
          </p:cNvPr>
          <p:cNvPicPr>
            <a:picLocks noChangeAspect="1"/>
          </p:cNvPicPr>
          <p:nvPr/>
        </p:nvPicPr>
        <p:blipFill>
          <a:blip r:embed="rId3"/>
          <a:stretch>
            <a:fillRect/>
          </a:stretch>
        </p:blipFill>
        <p:spPr>
          <a:xfrm>
            <a:off x="4118765" y="445025"/>
            <a:ext cx="3221835" cy="1241003"/>
          </a:xfrm>
          <a:prstGeom prst="rect">
            <a:avLst/>
          </a:prstGeom>
        </p:spPr>
      </p:pic>
      <p:pic>
        <p:nvPicPr>
          <p:cNvPr id="10" name="Image 9">
            <a:extLst>
              <a:ext uri="{FF2B5EF4-FFF2-40B4-BE49-F238E27FC236}">
                <a16:creationId xmlns:a16="http://schemas.microsoft.com/office/drawing/2014/main" id="{D1A02385-0FF5-165A-DE64-73D98A8BD2E5}"/>
              </a:ext>
            </a:extLst>
          </p:cNvPr>
          <p:cNvPicPr>
            <a:picLocks noChangeAspect="1"/>
          </p:cNvPicPr>
          <p:nvPr/>
        </p:nvPicPr>
        <p:blipFill>
          <a:blip r:embed="rId4"/>
          <a:stretch>
            <a:fillRect/>
          </a:stretch>
        </p:blipFill>
        <p:spPr>
          <a:xfrm>
            <a:off x="4026709" y="1713567"/>
            <a:ext cx="3221835" cy="264683"/>
          </a:xfrm>
          <a:prstGeom prst="rect">
            <a:avLst/>
          </a:prstGeom>
        </p:spPr>
      </p:pic>
      <p:pic>
        <p:nvPicPr>
          <p:cNvPr id="12" name="Image 11" descr="Une image contenant texte, capture d’écran, diagramme, Tracé">
            <a:extLst>
              <a:ext uri="{FF2B5EF4-FFF2-40B4-BE49-F238E27FC236}">
                <a16:creationId xmlns:a16="http://schemas.microsoft.com/office/drawing/2014/main" id="{97FEE9F2-A00D-A200-0C1E-0A85DFCCBF1E}"/>
              </a:ext>
            </a:extLst>
          </p:cNvPr>
          <p:cNvPicPr>
            <a:picLocks noChangeAspect="1"/>
          </p:cNvPicPr>
          <p:nvPr/>
        </p:nvPicPr>
        <p:blipFill>
          <a:blip r:embed="rId5"/>
          <a:stretch>
            <a:fillRect/>
          </a:stretch>
        </p:blipFill>
        <p:spPr>
          <a:xfrm>
            <a:off x="584390" y="2071714"/>
            <a:ext cx="4791890" cy="1821229"/>
          </a:xfrm>
          <a:prstGeom prst="rect">
            <a:avLst/>
          </a:prstGeom>
        </p:spPr>
      </p:pic>
      <p:pic>
        <p:nvPicPr>
          <p:cNvPr id="14" name="Image 13">
            <a:extLst>
              <a:ext uri="{FF2B5EF4-FFF2-40B4-BE49-F238E27FC236}">
                <a16:creationId xmlns:a16="http://schemas.microsoft.com/office/drawing/2014/main" id="{2CC34CEF-A700-9755-05BF-B9D2C86EF31E}"/>
              </a:ext>
            </a:extLst>
          </p:cNvPr>
          <p:cNvPicPr>
            <a:picLocks noChangeAspect="1"/>
          </p:cNvPicPr>
          <p:nvPr/>
        </p:nvPicPr>
        <p:blipFill>
          <a:blip r:embed="rId6"/>
          <a:stretch>
            <a:fillRect/>
          </a:stretch>
        </p:blipFill>
        <p:spPr>
          <a:xfrm>
            <a:off x="1876405" y="4193646"/>
            <a:ext cx="5886493" cy="504829"/>
          </a:xfrm>
          <a:prstGeom prst="rect">
            <a:avLst/>
          </a:prstGeom>
        </p:spPr>
      </p:pic>
      <p:sp>
        <p:nvSpPr>
          <p:cNvPr id="3" name="Google Shape;407;p28">
            <a:extLst>
              <a:ext uri="{FF2B5EF4-FFF2-40B4-BE49-F238E27FC236}">
                <a16:creationId xmlns:a16="http://schemas.microsoft.com/office/drawing/2014/main" id="{1007CC61-5016-2428-D30B-563CB5C00643}"/>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24</a:t>
            </a:r>
          </a:p>
        </p:txBody>
      </p:sp>
    </p:spTree>
    <p:extLst>
      <p:ext uri="{BB962C8B-B14F-4D97-AF65-F5344CB8AC3E}">
        <p14:creationId xmlns:p14="http://schemas.microsoft.com/office/powerpoint/2010/main" val="2718013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1CDEB-7083-010A-A180-FE7827F2482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10DCBB0-1236-70F9-A41A-5E006087EFD2}"/>
              </a:ext>
            </a:extLst>
          </p:cNvPr>
          <p:cNvSpPr>
            <a:spLocks noGrp="1"/>
          </p:cNvSpPr>
          <p:nvPr>
            <p:ph type="title"/>
          </p:nvPr>
        </p:nvSpPr>
        <p:spPr/>
        <p:txBody>
          <a:bodyPr/>
          <a:lstStyle/>
          <a:p>
            <a:r>
              <a:rPr lang="fr-FR" dirty="0" err="1"/>
              <a:t>Random</a:t>
            </a:r>
            <a:r>
              <a:rPr lang="fr-FR" dirty="0"/>
              <a:t> Forest Optimal</a:t>
            </a:r>
          </a:p>
        </p:txBody>
      </p:sp>
      <p:pic>
        <p:nvPicPr>
          <p:cNvPr id="5" name="Image 4" descr="Une image contenant texte, Police, capture d’écran, blanc&#10;&#10;Le contenu généré par l’IA peut être incorrect.">
            <a:extLst>
              <a:ext uri="{FF2B5EF4-FFF2-40B4-BE49-F238E27FC236}">
                <a16:creationId xmlns:a16="http://schemas.microsoft.com/office/drawing/2014/main" id="{45D0EDC3-B808-4EA6-ED65-77B455793B58}"/>
              </a:ext>
            </a:extLst>
          </p:cNvPr>
          <p:cNvPicPr>
            <a:picLocks noChangeAspect="1"/>
          </p:cNvPicPr>
          <p:nvPr/>
        </p:nvPicPr>
        <p:blipFill>
          <a:blip r:embed="rId2"/>
          <a:stretch>
            <a:fillRect/>
          </a:stretch>
        </p:blipFill>
        <p:spPr>
          <a:xfrm>
            <a:off x="2205496" y="3979088"/>
            <a:ext cx="5762667" cy="781056"/>
          </a:xfrm>
          <a:prstGeom prst="rect">
            <a:avLst/>
          </a:prstGeom>
        </p:spPr>
      </p:pic>
      <p:pic>
        <p:nvPicPr>
          <p:cNvPr id="7" name="Image 6" descr="Une image contenant texte, capture d’écran, Caractère coloré, Rectangle&#10;&#10;Le contenu généré par l’IA peut être incorrect.">
            <a:extLst>
              <a:ext uri="{FF2B5EF4-FFF2-40B4-BE49-F238E27FC236}">
                <a16:creationId xmlns:a16="http://schemas.microsoft.com/office/drawing/2014/main" id="{917AAF7B-AB1A-CAAB-4F6F-805834B14929}"/>
              </a:ext>
            </a:extLst>
          </p:cNvPr>
          <p:cNvPicPr>
            <a:picLocks noChangeAspect="1"/>
          </p:cNvPicPr>
          <p:nvPr/>
        </p:nvPicPr>
        <p:blipFill>
          <a:blip r:embed="rId3"/>
          <a:stretch>
            <a:fillRect/>
          </a:stretch>
        </p:blipFill>
        <p:spPr>
          <a:xfrm>
            <a:off x="6185647" y="1512575"/>
            <a:ext cx="2613612" cy="2118350"/>
          </a:xfrm>
          <a:prstGeom prst="rect">
            <a:avLst/>
          </a:prstGeom>
        </p:spPr>
      </p:pic>
      <p:pic>
        <p:nvPicPr>
          <p:cNvPr id="11" name="Image 10" descr="Une image contenant diagramme, texte, ligne, Tracé">
            <a:extLst>
              <a:ext uri="{FF2B5EF4-FFF2-40B4-BE49-F238E27FC236}">
                <a16:creationId xmlns:a16="http://schemas.microsoft.com/office/drawing/2014/main" id="{B79F3926-715B-0DD8-8818-0F2118444488}"/>
              </a:ext>
            </a:extLst>
          </p:cNvPr>
          <p:cNvPicPr>
            <a:picLocks noChangeAspect="1"/>
          </p:cNvPicPr>
          <p:nvPr/>
        </p:nvPicPr>
        <p:blipFill>
          <a:blip r:embed="rId4"/>
          <a:stretch>
            <a:fillRect/>
          </a:stretch>
        </p:blipFill>
        <p:spPr>
          <a:xfrm>
            <a:off x="431957" y="1632344"/>
            <a:ext cx="5117566" cy="1878812"/>
          </a:xfrm>
          <a:prstGeom prst="rect">
            <a:avLst/>
          </a:prstGeom>
        </p:spPr>
      </p:pic>
      <p:sp>
        <p:nvSpPr>
          <p:cNvPr id="13" name="Google Shape;407;p28">
            <a:extLst>
              <a:ext uri="{FF2B5EF4-FFF2-40B4-BE49-F238E27FC236}">
                <a16:creationId xmlns:a16="http://schemas.microsoft.com/office/drawing/2014/main" id="{71ACFC52-DA7B-38F2-8072-EE0AD9934D77}"/>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25</a:t>
            </a:r>
          </a:p>
        </p:txBody>
      </p:sp>
    </p:spTree>
    <p:extLst>
      <p:ext uri="{BB962C8B-B14F-4D97-AF65-F5344CB8AC3E}">
        <p14:creationId xmlns:p14="http://schemas.microsoft.com/office/powerpoint/2010/main" val="2616733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BB1EE-55A0-3EB8-932D-47ACEAB1458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E21B79C-2A8E-AA58-3525-CAAD80E7D042}"/>
              </a:ext>
            </a:extLst>
          </p:cNvPr>
          <p:cNvSpPr>
            <a:spLocks noGrp="1"/>
          </p:cNvSpPr>
          <p:nvPr>
            <p:ph type="title"/>
          </p:nvPr>
        </p:nvSpPr>
        <p:spPr/>
        <p:txBody>
          <a:bodyPr/>
          <a:lstStyle/>
          <a:p>
            <a:r>
              <a:rPr lang="fr-FR" dirty="0"/>
              <a:t>K-NN (K-</a:t>
            </a:r>
            <a:r>
              <a:rPr lang="fr-FR" dirty="0" err="1"/>
              <a:t>Nearest</a:t>
            </a:r>
            <a:r>
              <a:rPr lang="fr-FR" dirty="0"/>
              <a:t> Neighbors)</a:t>
            </a:r>
          </a:p>
        </p:txBody>
      </p:sp>
      <p:pic>
        <p:nvPicPr>
          <p:cNvPr id="5" name="Image 4">
            <a:extLst>
              <a:ext uri="{FF2B5EF4-FFF2-40B4-BE49-F238E27FC236}">
                <a16:creationId xmlns:a16="http://schemas.microsoft.com/office/drawing/2014/main" id="{BC93164B-4A02-8AAE-D44F-EB564A592EA2}"/>
              </a:ext>
            </a:extLst>
          </p:cNvPr>
          <p:cNvPicPr>
            <a:picLocks noChangeAspect="1"/>
          </p:cNvPicPr>
          <p:nvPr/>
        </p:nvPicPr>
        <p:blipFill>
          <a:blip r:embed="rId2"/>
          <a:stretch>
            <a:fillRect/>
          </a:stretch>
        </p:blipFill>
        <p:spPr>
          <a:xfrm>
            <a:off x="2344690" y="4424507"/>
            <a:ext cx="5515015" cy="438153"/>
          </a:xfrm>
          <a:prstGeom prst="rect">
            <a:avLst/>
          </a:prstGeom>
        </p:spPr>
      </p:pic>
      <p:pic>
        <p:nvPicPr>
          <p:cNvPr id="7" name="Image 6" descr="Une image contenant texte, capture d’écran, Caractère coloré, Rectangle&#10;&#10;Le contenu généré par l’IA peut être incorrect.">
            <a:extLst>
              <a:ext uri="{FF2B5EF4-FFF2-40B4-BE49-F238E27FC236}">
                <a16:creationId xmlns:a16="http://schemas.microsoft.com/office/drawing/2014/main" id="{E595DB61-646F-48BB-3754-A93E7AE813C1}"/>
              </a:ext>
            </a:extLst>
          </p:cNvPr>
          <p:cNvPicPr>
            <a:picLocks noChangeAspect="1"/>
          </p:cNvPicPr>
          <p:nvPr/>
        </p:nvPicPr>
        <p:blipFill>
          <a:blip r:embed="rId3"/>
          <a:stretch>
            <a:fillRect/>
          </a:stretch>
        </p:blipFill>
        <p:spPr>
          <a:xfrm>
            <a:off x="6388517" y="2337879"/>
            <a:ext cx="2221728" cy="1800725"/>
          </a:xfrm>
          <a:prstGeom prst="rect">
            <a:avLst/>
          </a:prstGeom>
        </p:spPr>
      </p:pic>
      <p:pic>
        <p:nvPicPr>
          <p:cNvPr id="11" name="Image 10" descr="Une image contenant texte, capture d’écran, diagramme, Tracé&#10;&#10;Le contenu généré par l’IA peut être incorrect.">
            <a:extLst>
              <a:ext uri="{FF2B5EF4-FFF2-40B4-BE49-F238E27FC236}">
                <a16:creationId xmlns:a16="http://schemas.microsoft.com/office/drawing/2014/main" id="{1720A934-B42C-DA09-0B3E-FE34D257D7C8}"/>
              </a:ext>
            </a:extLst>
          </p:cNvPr>
          <p:cNvPicPr>
            <a:picLocks noChangeAspect="1"/>
          </p:cNvPicPr>
          <p:nvPr/>
        </p:nvPicPr>
        <p:blipFill>
          <a:blip r:embed="rId4"/>
          <a:stretch>
            <a:fillRect/>
          </a:stretch>
        </p:blipFill>
        <p:spPr>
          <a:xfrm>
            <a:off x="842424" y="2278556"/>
            <a:ext cx="4873762" cy="1852346"/>
          </a:xfrm>
          <a:prstGeom prst="rect">
            <a:avLst/>
          </a:prstGeom>
        </p:spPr>
      </p:pic>
      <p:pic>
        <p:nvPicPr>
          <p:cNvPr id="15" name="Image 14" descr="Une image contenant texte, Police, capture d’écran, blanc&#10;&#10;Le contenu généré par l’IA peut être incorrect.">
            <a:extLst>
              <a:ext uri="{FF2B5EF4-FFF2-40B4-BE49-F238E27FC236}">
                <a16:creationId xmlns:a16="http://schemas.microsoft.com/office/drawing/2014/main" id="{42EE952E-9427-71F8-5D7E-BF7D9A3811D1}"/>
              </a:ext>
            </a:extLst>
          </p:cNvPr>
          <p:cNvPicPr>
            <a:picLocks noChangeAspect="1"/>
          </p:cNvPicPr>
          <p:nvPr/>
        </p:nvPicPr>
        <p:blipFill>
          <a:blip r:embed="rId5"/>
          <a:stretch>
            <a:fillRect/>
          </a:stretch>
        </p:blipFill>
        <p:spPr>
          <a:xfrm>
            <a:off x="5955360" y="1500502"/>
            <a:ext cx="1428760" cy="295277"/>
          </a:xfrm>
          <a:prstGeom prst="rect">
            <a:avLst/>
          </a:prstGeom>
        </p:spPr>
      </p:pic>
      <p:pic>
        <p:nvPicPr>
          <p:cNvPr id="17" name="Image 16" descr="Une image contenant texte, Police, ligne, capture d’écran&#10;&#10;Le contenu généré par l’IA peut être incorrect.">
            <a:extLst>
              <a:ext uri="{FF2B5EF4-FFF2-40B4-BE49-F238E27FC236}">
                <a16:creationId xmlns:a16="http://schemas.microsoft.com/office/drawing/2014/main" id="{53C59BE9-6965-D7A7-1637-D42CE713347E}"/>
              </a:ext>
            </a:extLst>
          </p:cNvPr>
          <p:cNvPicPr>
            <a:picLocks noChangeAspect="1"/>
          </p:cNvPicPr>
          <p:nvPr/>
        </p:nvPicPr>
        <p:blipFill>
          <a:blip r:embed="rId6"/>
          <a:stretch>
            <a:fillRect/>
          </a:stretch>
        </p:blipFill>
        <p:spPr>
          <a:xfrm>
            <a:off x="1202840" y="1167968"/>
            <a:ext cx="4152930" cy="1019182"/>
          </a:xfrm>
          <a:prstGeom prst="rect">
            <a:avLst/>
          </a:prstGeom>
        </p:spPr>
      </p:pic>
      <p:sp>
        <p:nvSpPr>
          <p:cNvPr id="18" name="Google Shape;407;p28">
            <a:extLst>
              <a:ext uri="{FF2B5EF4-FFF2-40B4-BE49-F238E27FC236}">
                <a16:creationId xmlns:a16="http://schemas.microsoft.com/office/drawing/2014/main" id="{9ED00AAE-5DA0-7CCB-3ED5-890F6277C745}"/>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26</a:t>
            </a:r>
          </a:p>
        </p:txBody>
      </p:sp>
    </p:spTree>
    <p:extLst>
      <p:ext uri="{BB962C8B-B14F-4D97-AF65-F5344CB8AC3E}">
        <p14:creationId xmlns:p14="http://schemas.microsoft.com/office/powerpoint/2010/main" val="2743945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80E62-2896-A3A1-EB52-66372D53CCE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B45A3DE-26BF-93E4-0F79-D1881A48C42D}"/>
              </a:ext>
            </a:extLst>
          </p:cNvPr>
          <p:cNvSpPr>
            <a:spLocks noGrp="1"/>
          </p:cNvSpPr>
          <p:nvPr>
            <p:ph type="title"/>
          </p:nvPr>
        </p:nvSpPr>
        <p:spPr/>
        <p:txBody>
          <a:bodyPr/>
          <a:lstStyle/>
          <a:p>
            <a:r>
              <a:rPr lang="fr-FR" dirty="0"/>
              <a:t>SVM (Machine à vecteurs de support)</a:t>
            </a:r>
          </a:p>
        </p:txBody>
      </p:sp>
      <p:pic>
        <p:nvPicPr>
          <p:cNvPr id="5" name="Image 4">
            <a:extLst>
              <a:ext uri="{FF2B5EF4-FFF2-40B4-BE49-F238E27FC236}">
                <a16:creationId xmlns:a16="http://schemas.microsoft.com/office/drawing/2014/main" id="{A3C236F1-8A93-EFDD-BE08-E567C69EC65D}"/>
              </a:ext>
            </a:extLst>
          </p:cNvPr>
          <p:cNvPicPr>
            <a:picLocks noChangeAspect="1"/>
          </p:cNvPicPr>
          <p:nvPr/>
        </p:nvPicPr>
        <p:blipFill>
          <a:blip r:embed="rId2"/>
          <a:stretch>
            <a:fillRect/>
          </a:stretch>
        </p:blipFill>
        <p:spPr>
          <a:xfrm>
            <a:off x="2217303" y="4311970"/>
            <a:ext cx="5600741" cy="504829"/>
          </a:xfrm>
          <a:prstGeom prst="rect">
            <a:avLst/>
          </a:prstGeom>
        </p:spPr>
      </p:pic>
      <p:pic>
        <p:nvPicPr>
          <p:cNvPr id="7" name="Image 6" descr="Une image contenant capture d’écran, Caractère coloré, texte, diagramme&#10;&#10;Le contenu généré par l’IA peut être incorrect.">
            <a:extLst>
              <a:ext uri="{FF2B5EF4-FFF2-40B4-BE49-F238E27FC236}">
                <a16:creationId xmlns:a16="http://schemas.microsoft.com/office/drawing/2014/main" id="{607BD3D7-C6F2-79E8-B627-5D9D066CB753}"/>
              </a:ext>
            </a:extLst>
          </p:cNvPr>
          <p:cNvPicPr>
            <a:picLocks noChangeAspect="1"/>
          </p:cNvPicPr>
          <p:nvPr/>
        </p:nvPicPr>
        <p:blipFill>
          <a:blip r:embed="rId3"/>
          <a:srcRect l="53109"/>
          <a:stretch/>
        </p:blipFill>
        <p:spPr>
          <a:xfrm>
            <a:off x="5809129" y="2306536"/>
            <a:ext cx="2228369" cy="1876840"/>
          </a:xfrm>
          <a:prstGeom prst="rect">
            <a:avLst/>
          </a:prstGeom>
        </p:spPr>
      </p:pic>
      <p:pic>
        <p:nvPicPr>
          <p:cNvPr id="11" name="Image 10" descr="Une image contenant texte, diagramme, capture d’écran, motif&#10;&#10;Le contenu généré par l’IA peut être incorrect.">
            <a:extLst>
              <a:ext uri="{FF2B5EF4-FFF2-40B4-BE49-F238E27FC236}">
                <a16:creationId xmlns:a16="http://schemas.microsoft.com/office/drawing/2014/main" id="{D486B7A3-BC68-032C-78B3-B3FE1568C361}"/>
              </a:ext>
            </a:extLst>
          </p:cNvPr>
          <p:cNvPicPr>
            <a:picLocks noChangeAspect="1"/>
          </p:cNvPicPr>
          <p:nvPr/>
        </p:nvPicPr>
        <p:blipFill>
          <a:blip r:embed="rId4"/>
          <a:srcRect t="50000"/>
          <a:stretch/>
        </p:blipFill>
        <p:spPr>
          <a:xfrm>
            <a:off x="1279265" y="2514920"/>
            <a:ext cx="3911299" cy="1668456"/>
          </a:xfrm>
          <a:prstGeom prst="rect">
            <a:avLst/>
          </a:prstGeom>
        </p:spPr>
      </p:pic>
      <p:pic>
        <p:nvPicPr>
          <p:cNvPr id="15" name="Image 14">
            <a:extLst>
              <a:ext uri="{FF2B5EF4-FFF2-40B4-BE49-F238E27FC236}">
                <a16:creationId xmlns:a16="http://schemas.microsoft.com/office/drawing/2014/main" id="{C16B7C9B-D4CB-ADA9-5E22-FAE9D43F2F5E}"/>
              </a:ext>
            </a:extLst>
          </p:cNvPr>
          <p:cNvPicPr>
            <a:picLocks noChangeAspect="1"/>
          </p:cNvPicPr>
          <p:nvPr/>
        </p:nvPicPr>
        <p:blipFill>
          <a:blip r:embed="rId5"/>
          <a:srcRect l="35374" t="-42532" b="-1"/>
          <a:stretch/>
        </p:blipFill>
        <p:spPr>
          <a:xfrm>
            <a:off x="4907857" y="1488840"/>
            <a:ext cx="3293306" cy="352985"/>
          </a:xfrm>
          <a:prstGeom prst="rect">
            <a:avLst/>
          </a:prstGeom>
        </p:spPr>
      </p:pic>
      <p:pic>
        <p:nvPicPr>
          <p:cNvPr id="17" name="Image 16" descr="Une image contenant texte, Police, capture d’écran, ligne&#10;&#10;Le contenu généré par l’IA peut être incorrect.">
            <a:extLst>
              <a:ext uri="{FF2B5EF4-FFF2-40B4-BE49-F238E27FC236}">
                <a16:creationId xmlns:a16="http://schemas.microsoft.com/office/drawing/2014/main" id="{98789F76-2BCE-F664-3A3A-3D7A1B704FC7}"/>
              </a:ext>
            </a:extLst>
          </p:cNvPr>
          <p:cNvPicPr>
            <a:picLocks noChangeAspect="1"/>
          </p:cNvPicPr>
          <p:nvPr/>
        </p:nvPicPr>
        <p:blipFill>
          <a:blip r:embed="rId6"/>
          <a:stretch>
            <a:fillRect/>
          </a:stretch>
        </p:blipFill>
        <p:spPr>
          <a:xfrm>
            <a:off x="742921" y="1173053"/>
            <a:ext cx="3829078" cy="1133483"/>
          </a:xfrm>
          <a:prstGeom prst="rect">
            <a:avLst/>
          </a:prstGeom>
        </p:spPr>
      </p:pic>
      <p:sp>
        <p:nvSpPr>
          <p:cNvPr id="18" name="Google Shape;407;p28">
            <a:extLst>
              <a:ext uri="{FF2B5EF4-FFF2-40B4-BE49-F238E27FC236}">
                <a16:creationId xmlns:a16="http://schemas.microsoft.com/office/drawing/2014/main" id="{1F207AD5-97E3-1790-D88E-97DAFCD93DB0}"/>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27</a:t>
            </a:r>
          </a:p>
        </p:txBody>
      </p:sp>
    </p:spTree>
    <p:extLst>
      <p:ext uri="{BB962C8B-B14F-4D97-AF65-F5344CB8AC3E}">
        <p14:creationId xmlns:p14="http://schemas.microsoft.com/office/powerpoint/2010/main" val="2405792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53767-1F53-DDAD-99A9-5CE8CE45734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AAA4093-F9EC-1C18-505A-775A451CE08F}"/>
              </a:ext>
            </a:extLst>
          </p:cNvPr>
          <p:cNvSpPr>
            <a:spLocks noGrp="1"/>
          </p:cNvSpPr>
          <p:nvPr>
            <p:ph type="title"/>
          </p:nvPr>
        </p:nvSpPr>
        <p:spPr/>
        <p:txBody>
          <a:bodyPr/>
          <a:lstStyle/>
          <a:p>
            <a:r>
              <a:rPr lang="fr-FR" dirty="0" err="1"/>
              <a:t>Naive</a:t>
            </a:r>
            <a:r>
              <a:rPr lang="fr-FR" dirty="0"/>
              <a:t> Bayes Classifier</a:t>
            </a:r>
          </a:p>
        </p:txBody>
      </p:sp>
      <p:pic>
        <p:nvPicPr>
          <p:cNvPr id="5" name="Image 4" descr="Une image contenant texte, diagramme, capture d’écran, motif&#10;&#10;Le contenu généré par l’IA peut être incorrect.">
            <a:extLst>
              <a:ext uri="{FF2B5EF4-FFF2-40B4-BE49-F238E27FC236}">
                <a16:creationId xmlns:a16="http://schemas.microsoft.com/office/drawing/2014/main" id="{D8BB25AE-A90E-A63E-7FEA-9CE46D22B6A7}"/>
              </a:ext>
            </a:extLst>
          </p:cNvPr>
          <p:cNvPicPr>
            <a:picLocks noChangeAspect="1"/>
          </p:cNvPicPr>
          <p:nvPr/>
        </p:nvPicPr>
        <p:blipFill>
          <a:blip r:embed="rId2"/>
          <a:srcRect t="50000"/>
          <a:stretch/>
        </p:blipFill>
        <p:spPr>
          <a:xfrm>
            <a:off x="325286" y="1776730"/>
            <a:ext cx="4543551" cy="1938158"/>
          </a:xfrm>
          <a:prstGeom prst="rect">
            <a:avLst/>
          </a:prstGeom>
        </p:spPr>
      </p:pic>
      <p:pic>
        <p:nvPicPr>
          <p:cNvPr id="7" name="Image 6" descr="Une image contenant capture d’écran, Caractère coloré, texte, diagramme&#10;&#10;Le contenu généré par l’IA peut être incorrect.">
            <a:extLst>
              <a:ext uri="{FF2B5EF4-FFF2-40B4-BE49-F238E27FC236}">
                <a16:creationId xmlns:a16="http://schemas.microsoft.com/office/drawing/2014/main" id="{C0D02507-141A-3F2E-0EA8-91F7FE7D4667}"/>
              </a:ext>
            </a:extLst>
          </p:cNvPr>
          <p:cNvPicPr>
            <a:picLocks noChangeAspect="1"/>
          </p:cNvPicPr>
          <p:nvPr/>
        </p:nvPicPr>
        <p:blipFill>
          <a:blip r:embed="rId3"/>
          <a:srcRect l="53025"/>
          <a:stretch/>
        </p:blipFill>
        <p:spPr>
          <a:xfrm>
            <a:off x="5309667" y="1476150"/>
            <a:ext cx="2866144" cy="2409687"/>
          </a:xfrm>
          <a:prstGeom prst="rect">
            <a:avLst/>
          </a:prstGeom>
        </p:spPr>
      </p:pic>
      <p:pic>
        <p:nvPicPr>
          <p:cNvPr id="11" name="Image 10">
            <a:extLst>
              <a:ext uri="{FF2B5EF4-FFF2-40B4-BE49-F238E27FC236}">
                <a16:creationId xmlns:a16="http://schemas.microsoft.com/office/drawing/2014/main" id="{288DE800-F5E8-5318-8FEB-3535A2CEFCE6}"/>
              </a:ext>
            </a:extLst>
          </p:cNvPr>
          <p:cNvPicPr>
            <a:picLocks noChangeAspect="1"/>
          </p:cNvPicPr>
          <p:nvPr/>
        </p:nvPicPr>
        <p:blipFill>
          <a:blip r:embed="rId4"/>
          <a:stretch>
            <a:fillRect/>
          </a:stretch>
        </p:blipFill>
        <p:spPr>
          <a:xfrm>
            <a:off x="1851711" y="4328678"/>
            <a:ext cx="5686467" cy="485779"/>
          </a:xfrm>
          <a:prstGeom prst="rect">
            <a:avLst/>
          </a:prstGeom>
        </p:spPr>
      </p:pic>
      <p:sp>
        <p:nvSpPr>
          <p:cNvPr id="13" name="Google Shape;407;p28">
            <a:extLst>
              <a:ext uri="{FF2B5EF4-FFF2-40B4-BE49-F238E27FC236}">
                <a16:creationId xmlns:a16="http://schemas.microsoft.com/office/drawing/2014/main" id="{D5BE8931-DB9A-98D5-742B-EC0F137991B9}"/>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28</a:t>
            </a:r>
          </a:p>
        </p:txBody>
      </p:sp>
    </p:spTree>
    <p:extLst>
      <p:ext uri="{BB962C8B-B14F-4D97-AF65-F5344CB8AC3E}">
        <p14:creationId xmlns:p14="http://schemas.microsoft.com/office/powerpoint/2010/main" val="2722690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2EC7D-EC56-F4FB-A0DB-EE2B393F5FC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143C216-8678-90A0-F045-48DACFC5AFEE}"/>
              </a:ext>
            </a:extLst>
          </p:cNvPr>
          <p:cNvSpPr>
            <a:spLocks noGrp="1"/>
          </p:cNvSpPr>
          <p:nvPr>
            <p:ph type="title"/>
          </p:nvPr>
        </p:nvSpPr>
        <p:spPr/>
        <p:txBody>
          <a:bodyPr/>
          <a:lstStyle/>
          <a:p>
            <a:r>
              <a:rPr lang="fr-FR" dirty="0" err="1"/>
              <a:t>Naive</a:t>
            </a:r>
            <a:r>
              <a:rPr lang="fr-FR" dirty="0"/>
              <a:t> Bayes Classifier Optimal</a:t>
            </a:r>
          </a:p>
        </p:txBody>
      </p:sp>
      <p:pic>
        <p:nvPicPr>
          <p:cNvPr id="5" name="Image 4" descr="Une image contenant diagramme, texte, ligne, Tracé&#10;&#10;Le contenu généré par l’IA peut être incorrect.">
            <a:extLst>
              <a:ext uri="{FF2B5EF4-FFF2-40B4-BE49-F238E27FC236}">
                <a16:creationId xmlns:a16="http://schemas.microsoft.com/office/drawing/2014/main" id="{A2CF48FD-7B97-024F-C930-2662841F182D}"/>
              </a:ext>
            </a:extLst>
          </p:cNvPr>
          <p:cNvPicPr>
            <a:picLocks noChangeAspect="1"/>
          </p:cNvPicPr>
          <p:nvPr/>
        </p:nvPicPr>
        <p:blipFill>
          <a:blip r:embed="rId2"/>
          <a:stretch>
            <a:fillRect/>
          </a:stretch>
        </p:blipFill>
        <p:spPr>
          <a:xfrm>
            <a:off x="349621" y="1701709"/>
            <a:ext cx="5570925" cy="2030313"/>
          </a:xfrm>
          <a:prstGeom prst="rect">
            <a:avLst/>
          </a:prstGeom>
        </p:spPr>
      </p:pic>
      <p:pic>
        <p:nvPicPr>
          <p:cNvPr id="7" name="Image 6">
            <a:extLst>
              <a:ext uri="{FF2B5EF4-FFF2-40B4-BE49-F238E27FC236}">
                <a16:creationId xmlns:a16="http://schemas.microsoft.com/office/drawing/2014/main" id="{6B5C2AC7-FDE4-B669-9418-258D2D330E8E}"/>
              </a:ext>
            </a:extLst>
          </p:cNvPr>
          <p:cNvPicPr>
            <a:picLocks noChangeAspect="1"/>
          </p:cNvPicPr>
          <p:nvPr/>
        </p:nvPicPr>
        <p:blipFill>
          <a:blip r:embed="rId3"/>
          <a:stretch>
            <a:fillRect/>
          </a:stretch>
        </p:blipFill>
        <p:spPr>
          <a:xfrm>
            <a:off x="2270331" y="4210083"/>
            <a:ext cx="5648366" cy="619130"/>
          </a:xfrm>
          <a:prstGeom prst="rect">
            <a:avLst/>
          </a:prstGeom>
        </p:spPr>
      </p:pic>
      <p:pic>
        <p:nvPicPr>
          <p:cNvPr id="11" name="Image 10" descr="Une image contenant capture d’écran, Caractère coloré, texte, diagramme">
            <a:extLst>
              <a:ext uri="{FF2B5EF4-FFF2-40B4-BE49-F238E27FC236}">
                <a16:creationId xmlns:a16="http://schemas.microsoft.com/office/drawing/2014/main" id="{F1B55AA0-4E69-43E9-DEF5-88BDC1C43642}"/>
              </a:ext>
            </a:extLst>
          </p:cNvPr>
          <p:cNvPicPr>
            <a:picLocks noChangeAspect="1"/>
          </p:cNvPicPr>
          <p:nvPr/>
        </p:nvPicPr>
        <p:blipFill>
          <a:blip r:embed="rId4"/>
          <a:srcRect l="53614"/>
          <a:stretch/>
        </p:blipFill>
        <p:spPr>
          <a:xfrm>
            <a:off x="6323959" y="1578522"/>
            <a:ext cx="2674043" cy="2276689"/>
          </a:xfrm>
          <a:prstGeom prst="rect">
            <a:avLst/>
          </a:prstGeom>
        </p:spPr>
      </p:pic>
      <p:sp>
        <p:nvSpPr>
          <p:cNvPr id="13" name="Google Shape;407;p28">
            <a:extLst>
              <a:ext uri="{FF2B5EF4-FFF2-40B4-BE49-F238E27FC236}">
                <a16:creationId xmlns:a16="http://schemas.microsoft.com/office/drawing/2014/main" id="{04611A52-888B-B3EA-0726-05BB965B13FE}"/>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29</a:t>
            </a:r>
          </a:p>
        </p:txBody>
      </p:sp>
    </p:spTree>
    <p:extLst>
      <p:ext uri="{BB962C8B-B14F-4D97-AF65-F5344CB8AC3E}">
        <p14:creationId xmlns:p14="http://schemas.microsoft.com/office/powerpoint/2010/main" val="2615291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grpSp>
        <p:nvGrpSpPr>
          <p:cNvPr id="57" name="Groupe 56">
            <a:extLst>
              <a:ext uri="{FF2B5EF4-FFF2-40B4-BE49-F238E27FC236}">
                <a16:creationId xmlns:a16="http://schemas.microsoft.com/office/drawing/2014/main" id="{7CB902B8-5275-A553-4860-8B012D2CB58F}"/>
              </a:ext>
            </a:extLst>
          </p:cNvPr>
          <p:cNvGrpSpPr/>
          <p:nvPr/>
        </p:nvGrpSpPr>
        <p:grpSpPr>
          <a:xfrm>
            <a:off x="5195874" y="1648492"/>
            <a:ext cx="3328481" cy="1706044"/>
            <a:chOff x="5195874" y="1648492"/>
            <a:chExt cx="3328481" cy="1706044"/>
          </a:xfrm>
        </p:grpSpPr>
        <p:pic>
          <p:nvPicPr>
            <p:cNvPr id="13" name="Image 12">
              <a:extLst>
                <a:ext uri="{FF2B5EF4-FFF2-40B4-BE49-F238E27FC236}">
                  <a16:creationId xmlns:a16="http://schemas.microsoft.com/office/drawing/2014/main" id="{645D6806-2EC3-1400-52FC-A1399A454649}"/>
                </a:ext>
              </a:extLst>
            </p:cNvPr>
            <p:cNvPicPr>
              <a:picLocks noChangeAspect="1"/>
            </p:cNvPicPr>
            <p:nvPr/>
          </p:nvPicPr>
          <p:blipFill>
            <a:blip r:embed="rId3"/>
            <a:srcRect l="11634" t="53615" r="11628" b="7975"/>
            <a:stretch/>
          </p:blipFill>
          <p:spPr>
            <a:xfrm>
              <a:off x="5355380" y="1810734"/>
              <a:ext cx="2991851" cy="1497515"/>
            </a:xfrm>
            <a:prstGeom prst="rect">
              <a:avLst/>
            </a:prstGeom>
          </p:spPr>
        </p:pic>
        <p:cxnSp>
          <p:nvCxnSpPr>
            <p:cNvPr id="17" name="Connecteur droit avec flèche 16">
              <a:extLst>
                <a:ext uri="{FF2B5EF4-FFF2-40B4-BE49-F238E27FC236}">
                  <a16:creationId xmlns:a16="http://schemas.microsoft.com/office/drawing/2014/main" id="{5CBC296F-69D5-34C6-49B7-3E2F5E04150C}"/>
                </a:ext>
              </a:extLst>
            </p:cNvPr>
            <p:cNvCxnSpPr/>
            <p:nvPr/>
          </p:nvCxnSpPr>
          <p:spPr>
            <a:xfrm flipH="1">
              <a:off x="5415005" y="1648492"/>
              <a:ext cx="2839673" cy="0"/>
            </a:xfrm>
            <a:prstGeom prst="straightConnector1">
              <a:avLst/>
            </a:prstGeom>
            <a:ln w="38100" cap="rnd">
              <a:solidFill>
                <a:schemeClr val="accent1">
                  <a:lumMod val="75000"/>
                </a:schemeClr>
              </a:solidFill>
              <a:round/>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EB6B94C8-4688-6CA3-5C68-C77FABF73F50}"/>
                </a:ext>
              </a:extLst>
            </p:cNvPr>
            <p:cNvCxnSpPr>
              <a:cxnSpLocks/>
            </p:cNvCxnSpPr>
            <p:nvPr/>
          </p:nvCxnSpPr>
          <p:spPr>
            <a:xfrm flipV="1">
              <a:off x="5195874" y="1800317"/>
              <a:ext cx="0" cy="1554219"/>
            </a:xfrm>
            <a:prstGeom prst="straightConnector1">
              <a:avLst/>
            </a:prstGeom>
            <a:ln w="38100" cap="rnd">
              <a:solidFill>
                <a:schemeClr val="accent1">
                  <a:lumMod val="75000"/>
                </a:schemeClr>
              </a:solidFill>
              <a:round/>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D0949C37-B994-CC6A-62F2-440B7D2127EE}"/>
                </a:ext>
              </a:extLst>
            </p:cNvPr>
            <p:cNvCxnSpPr>
              <a:cxnSpLocks/>
            </p:cNvCxnSpPr>
            <p:nvPr/>
          </p:nvCxnSpPr>
          <p:spPr>
            <a:xfrm flipH="1" flipV="1">
              <a:off x="5431468" y="1915667"/>
              <a:ext cx="2823210" cy="1279891"/>
            </a:xfrm>
            <a:prstGeom prst="straightConnector1">
              <a:avLst/>
            </a:prstGeom>
            <a:ln w="38100" cap="rnd">
              <a:solidFill>
                <a:schemeClr val="accent1">
                  <a:lumMod val="75000"/>
                </a:schemeClr>
              </a:solidFill>
              <a:round/>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6A9F25B2-E700-72D3-6485-0754EB0113EF}"/>
                </a:ext>
              </a:extLst>
            </p:cNvPr>
            <p:cNvCxnSpPr>
              <a:cxnSpLocks/>
            </p:cNvCxnSpPr>
            <p:nvPr/>
          </p:nvCxnSpPr>
          <p:spPr>
            <a:xfrm flipV="1">
              <a:off x="7523481" y="1800317"/>
              <a:ext cx="0" cy="246213"/>
            </a:xfrm>
            <a:prstGeom prst="straightConnector1">
              <a:avLst/>
            </a:prstGeom>
            <a:ln w="25400" cap="rnd">
              <a:solidFill>
                <a:schemeClr val="accent1">
                  <a:lumMod val="75000"/>
                </a:schemeClr>
              </a:solidFill>
              <a:roun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CCD524E7-319D-B242-7F49-3DD70AE6AEDA}"/>
                </a:ext>
              </a:extLst>
            </p:cNvPr>
            <p:cNvCxnSpPr>
              <a:cxnSpLocks/>
            </p:cNvCxnSpPr>
            <p:nvPr/>
          </p:nvCxnSpPr>
          <p:spPr>
            <a:xfrm flipV="1">
              <a:off x="6041634" y="3072452"/>
              <a:ext cx="0" cy="246213"/>
            </a:xfrm>
            <a:prstGeom prst="straightConnector1">
              <a:avLst/>
            </a:prstGeom>
            <a:ln w="25400" cap="rnd">
              <a:solidFill>
                <a:schemeClr val="accent1">
                  <a:lumMod val="75000"/>
                </a:schemeClr>
              </a:solidFill>
              <a:roun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79C9EC10-2038-CD7C-5918-3C5719FF98F2}"/>
                </a:ext>
              </a:extLst>
            </p:cNvPr>
            <p:cNvCxnSpPr>
              <a:cxnSpLocks/>
            </p:cNvCxnSpPr>
            <p:nvPr/>
          </p:nvCxnSpPr>
          <p:spPr>
            <a:xfrm flipV="1">
              <a:off x="8524355" y="1800316"/>
              <a:ext cx="0" cy="1554219"/>
            </a:xfrm>
            <a:prstGeom prst="straightConnector1">
              <a:avLst/>
            </a:prstGeom>
            <a:ln w="38100" cap="rnd">
              <a:solidFill>
                <a:schemeClr val="accent1">
                  <a:lumMod val="75000"/>
                </a:schemeClr>
              </a:solidFill>
              <a:round/>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740" name="Google Shape;74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Contexte et spécifications des données</a:t>
            </a:r>
            <a:endParaRPr dirty="0"/>
          </a:p>
        </p:txBody>
      </p:sp>
      <p:sp>
        <p:nvSpPr>
          <p:cNvPr id="745" name="Google Shape;745;p34"/>
          <p:cNvSpPr txBox="1">
            <a:spLocks noGrp="1"/>
          </p:cNvSpPr>
          <p:nvPr>
            <p:ph type="subTitle" idx="7"/>
          </p:nvPr>
        </p:nvSpPr>
        <p:spPr>
          <a:xfrm>
            <a:off x="1463081" y="1215100"/>
            <a:ext cx="3178707" cy="2494131"/>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fr-FR" dirty="0"/>
              <a:t>i</a:t>
            </a:r>
            <a:r>
              <a:rPr lang="en" dirty="0"/>
              <a:t>s_genuine </a:t>
            </a:r>
            <a:r>
              <a:rPr lang="en" b="0" dirty="0"/>
              <a:t>(bool)</a:t>
            </a:r>
          </a:p>
          <a:p>
            <a:pPr marL="0" lvl="0" indent="0" algn="l" rtl="0">
              <a:spcBef>
                <a:spcPts val="600"/>
              </a:spcBef>
              <a:spcAft>
                <a:spcPts val="0"/>
              </a:spcAft>
              <a:buNone/>
            </a:pPr>
            <a:r>
              <a:rPr lang="fr-FR" dirty="0"/>
              <a:t>l</a:t>
            </a:r>
            <a:r>
              <a:rPr lang="en" dirty="0"/>
              <a:t>ength </a:t>
            </a:r>
            <a:r>
              <a:rPr lang="en" b="0" dirty="0"/>
              <a:t>(</a:t>
            </a:r>
            <a:r>
              <a:rPr lang="en-US" b="0" dirty="0"/>
              <a:t>float64)</a:t>
            </a:r>
            <a:endParaRPr lang="en" b="0" dirty="0"/>
          </a:p>
          <a:p>
            <a:pPr marL="0" indent="0">
              <a:spcBef>
                <a:spcPts val="600"/>
              </a:spcBef>
            </a:pPr>
            <a:r>
              <a:rPr lang="fr-FR" dirty="0"/>
              <a:t>h</a:t>
            </a:r>
            <a:r>
              <a:rPr lang="en" dirty="0"/>
              <a:t>eight_left </a:t>
            </a:r>
            <a:r>
              <a:rPr lang="en" b="0" dirty="0"/>
              <a:t>(</a:t>
            </a:r>
            <a:r>
              <a:rPr lang="en-US" b="0" dirty="0"/>
              <a:t>float64)</a:t>
            </a:r>
            <a:endParaRPr lang="en" b="0" dirty="0"/>
          </a:p>
          <a:p>
            <a:pPr marL="0" indent="0">
              <a:spcBef>
                <a:spcPts val="600"/>
              </a:spcBef>
            </a:pPr>
            <a:r>
              <a:rPr lang="fr-FR" dirty="0"/>
              <a:t>h</a:t>
            </a:r>
            <a:r>
              <a:rPr lang="en" dirty="0"/>
              <a:t>eight_right </a:t>
            </a:r>
            <a:r>
              <a:rPr lang="en" b="0" dirty="0"/>
              <a:t>(</a:t>
            </a:r>
            <a:r>
              <a:rPr lang="en-US" b="0" dirty="0"/>
              <a:t>float64)</a:t>
            </a:r>
            <a:endParaRPr lang="en" b="0" dirty="0"/>
          </a:p>
          <a:p>
            <a:pPr marL="0" indent="0">
              <a:spcBef>
                <a:spcPts val="600"/>
              </a:spcBef>
            </a:pPr>
            <a:r>
              <a:rPr lang="fr-FR" dirty="0"/>
              <a:t>m</a:t>
            </a:r>
            <a:r>
              <a:rPr lang="en" dirty="0"/>
              <a:t>argin_up </a:t>
            </a:r>
            <a:r>
              <a:rPr lang="en" b="0" dirty="0"/>
              <a:t>(</a:t>
            </a:r>
            <a:r>
              <a:rPr lang="en-US" b="0" dirty="0"/>
              <a:t>float64)</a:t>
            </a:r>
            <a:endParaRPr lang="en" b="0" dirty="0"/>
          </a:p>
          <a:p>
            <a:pPr marL="0" indent="0">
              <a:spcBef>
                <a:spcPts val="600"/>
              </a:spcBef>
            </a:pPr>
            <a:r>
              <a:rPr lang="fr-FR" dirty="0"/>
              <a:t>m</a:t>
            </a:r>
            <a:r>
              <a:rPr lang="en" dirty="0"/>
              <a:t>argin_low </a:t>
            </a:r>
            <a:r>
              <a:rPr lang="en" b="0" dirty="0"/>
              <a:t>(</a:t>
            </a:r>
            <a:r>
              <a:rPr lang="en-US" b="0" dirty="0"/>
              <a:t>float64)</a:t>
            </a:r>
            <a:endParaRPr lang="en" b="0" dirty="0"/>
          </a:p>
          <a:p>
            <a:pPr marL="0" indent="0">
              <a:spcBef>
                <a:spcPts val="600"/>
              </a:spcBef>
            </a:pPr>
            <a:r>
              <a:rPr lang="fr-FR" dirty="0"/>
              <a:t>d</a:t>
            </a:r>
            <a:r>
              <a:rPr lang="en" dirty="0"/>
              <a:t>iagonal </a:t>
            </a:r>
            <a:r>
              <a:rPr lang="en" b="0" dirty="0"/>
              <a:t>(</a:t>
            </a:r>
            <a:r>
              <a:rPr lang="en-US" b="0" dirty="0"/>
              <a:t>float64)</a:t>
            </a:r>
            <a:endParaRPr lang="en" b="0" dirty="0"/>
          </a:p>
        </p:txBody>
      </p:sp>
      <p:sp>
        <p:nvSpPr>
          <p:cNvPr id="753" name="Google Shape;753;p34"/>
          <p:cNvSpPr txBox="1">
            <a:spLocks noGrp="1"/>
          </p:cNvSpPr>
          <p:nvPr>
            <p:ph type="title" idx="16"/>
          </p:nvPr>
        </p:nvSpPr>
        <p:spPr>
          <a:xfrm>
            <a:off x="6156513" y="2033673"/>
            <a:ext cx="4572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7</a:t>
            </a:r>
            <a:endParaRPr dirty="0"/>
          </a:p>
        </p:txBody>
      </p:sp>
      <p:sp>
        <p:nvSpPr>
          <p:cNvPr id="754" name="Google Shape;754;p34"/>
          <p:cNvSpPr txBox="1">
            <a:spLocks noGrp="1"/>
          </p:cNvSpPr>
          <p:nvPr>
            <p:ph type="title" idx="17"/>
          </p:nvPr>
        </p:nvSpPr>
        <p:spPr>
          <a:xfrm>
            <a:off x="8527142" y="2368112"/>
            <a:ext cx="4572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4</a:t>
            </a:r>
            <a:endParaRPr dirty="0"/>
          </a:p>
        </p:txBody>
      </p:sp>
      <p:sp>
        <p:nvSpPr>
          <p:cNvPr id="755" name="Google Shape;755;p34"/>
          <p:cNvSpPr txBox="1">
            <a:spLocks noGrp="1"/>
          </p:cNvSpPr>
          <p:nvPr>
            <p:ph type="title" idx="18"/>
          </p:nvPr>
        </p:nvSpPr>
        <p:spPr>
          <a:xfrm>
            <a:off x="6687919" y="1354614"/>
            <a:ext cx="4572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a:t>
            </a:r>
            <a:endParaRPr dirty="0"/>
          </a:p>
        </p:txBody>
      </p:sp>
      <p:sp>
        <p:nvSpPr>
          <p:cNvPr id="756" name="Google Shape;756;p34"/>
          <p:cNvSpPr txBox="1">
            <a:spLocks noGrp="1"/>
          </p:cNvSpPr>
          <p:nvPr>
            <p:ph type="title" idx="19"/>
          </p:nvPr>
        </p:nvSpPr>
        <p:spPr>
          <a:xfrm>
            <a:off x="7269854" y="1942371"/>
            <a:ext cx="4572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5</a:t>
            </a:r>
            <a:endParaRPr dirty="0"/>
          </a:p>
        </p:txBody>
      </p:sp>
      <p:sp>
        <p:nvSpPr>
          <p:cNvPr id="757" name="Google Shape;757;p34"/>
          <p:cNvSpPr txBox="1">
            <a:spLocks noGrp="1"/>
          </p:cNvSpPr>
          <p:nvPr>
            <p:ph type="title" idx="20"/>
          </p:nvPr>
        </p:nvSpPr>
        <p:spPr>
          <a:xfrm>
            <a:off x="4898180" y="2368112"/>
            <a:ext cx="4572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3</a:t>
            </a:r>
            <a:endParaRPr dirty="0"/>
          </a:p>
        </p:txBody>
      </p:sp>
      <p:sp>
        <p:nvSpPr>
          <p:cNvPr id="758" name="Google Shape;758;p34"/>
          <p:cNvSpPr txBox="1">
            <a:spLocks noGrp="1"/>
          </p:cNvSpPr>
          <p:nvPr>
            <p:ph type="title" idx="21"/>
          </p:nvPr>
        </p:nvSpPr>
        <p:spPr>
          <a:xfrm>
            <a:off x="5751349" y="2901678"/>
            <a:ext cx="4572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6</a:t>
            </a:r>
            <a:endParaRPr dirty="0"/>
          </a:p>
        </p:txBody>
      </p:sp>
      <p:sp>
        <p:nvSpPr>
          <p:cNvPr id="54" name="Google Shape;755;p34">
            <a:extLst>
              <a:ext uri="{FF2B5EF4-FFF2-40B4-BE49-F238E27FC236}">
                <a16:creationId xmlns:a16="http://schemas.microsoft.com/office/drawing/2014/main" id="{495F1EF4-176B-6ADB-9D2D-3A5ED53F2EB8}"/>
              </a:ext>
            </a:extLst>
          </p:cNvPr>
          <p:cNvSpPr txBox="1">
            <a:spLocks/>
          </p:cNvSpPr>
          <p:nvPr/>
        </p:nvSpPr>
        <p:spPr>
          <a:xfrm>
            <a:off x="1215893" y="1211269"/>
            <a:ext cx="457200" cy="24941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9pPr>
          </a:lstStyle>
          <a:p>
            <a:pPr>
              <a:spcBef>
                <a:spcPts val="600"/>
              </a:spcBef>
            </a:pPr>
            <a:r>
              <a:rPr lang="en" dirty="0"/>
              <a:t>1</a:t>
            </a:r>
          </a:p>
          <a:p>
            <a:pPr>
              <a:spcBef>
                <a:spcPts val="600"/>
              </a:spcBef>
            </a:pPr>
            <a:r>
              <a:rPr lang="en" dirty="0"/>
              <a:t>2</a:t>
            </a:r>
          </a:p>
          <a:p>
            <a:pPr>
              <a:spcBef>
                <a:spcPts val="600"/>
              </a:spcBef>
            </a:pPr>
            <a:r>
              <a:rPr lang="en" dirty="0"/>
              <a:t>3</a:t>
            </a:r>
          </a:p>
          <a:p>
            <a:pPr>
              <a:spcBef>
                <a:spcPts val="600"/>
              </a:spcBef>
            </a:pPr>
            <a:r>
              <a:rPr lang="en" dirty="0"/>
              <a:t>4</a:t>
            </a:r>
          </a:p>
          <a:p>
            <a:pPr>
              <a:spcBef>
                <a:spcPts val="600"/>
              </a:spcBef>
            </a:pPr>
            <a:r>
              <a:rPr lang="en" dirty="0"/>
              <a:t>5</a:t>
            </a:r>
          </a:p>
          <a:p>
            <a:pPr>
              <a:spcBef>
                <a:spcPts val="600"/>
              </a:spcBef>
            </a:pPr>
            <a:r>
              <a:rPr lang="en" dirty="0"/>
              <a:t>6</a:t>
            </a:r>
          </a:p>
          <a:p>
            <a:pPr>
              <a:spcBef>
                <a:spcPts val="600"/>
              </a:spcBef>
            </a:pPr>
            <a:r>
              <a:rPr lang="en" dirty="0"/>
              <a:t>7</a:t>
            </a:r>
          </a:p>
        </p:txBody>
      </p:sp>
      <p:sp>
        <p:nvSpPr>
          <p:cNvPr id="59" name="Google Shape;757;p34">
            <a:extLst>
              <a:ext uri="{FF2B5EF4-FFF2-40B4-BE49-F238E27FC236}">
                <a16:creationId xmlns:a16="http://schemas.microsoft.com/office/drawing/2014/main" id="{940C4A7C-3C21-705C-DCB1-5CE8338AF1EE}"/>
              </a:ext>
            </a:extLst>
          </p:cNvPr>
          <p:cNvSpPr txBox="1">
            <a:spLocks/>
          </p:cNvSpPr>
          <p:nvPr/>
        </p:nvSpPr>
        <p:spPr>
          <a:xfrm>
            <a:off x="4242002" y="3740900"/>
            <a:ext cx="1509347" cy="375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9pPr>
          </a:lstStyle>
          <a:p>
            <a:r>
              <a:rPr lang="en" dirty="0">
                <a:solidFill>
                  <a:schemeClr val="accent3"/>
                </a:solidFill>
              </a:rPr>
              <a:t>1500 Billets</a:t>
            </a:r>
          </a:p>
        </p:txBody>
      </p:sp>
      <p:sp>
        <p:nvSpPr>
          <p:cNvPr id="60" name="Google Shape;757;p34">
            <a:extLst>
              <a:ext uri="{FF2B5EF4-FFF2-40B4-BE49-F238E27FC236}">
                <a16:creationId xmlns:a16="http://schemas.microsoft.com/office/drawing/2014/main" id="{D326A3BA-1AE3-91BA-9401-0AD57A319289}"/>
              </a:ext>
            </a:extLst>
          </p:cNvPr>
          <p:cNvSpPr txBox="1">
            <a:spLocks/>
          </p:cNvSpPr>
          <p:nvPr/>
        </p:nvSpPr>
        <p:spPr>
          <a:xfrm>
            <a:off x="5822783" y="3740900"/>
            <a:ext cx="1509347" cy="375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9pPr>
          </a:lstStyle>
          <a:p>
            <a:r>
              <a:rPr lang="en" dirty="0">
                <a:solidFill>
                  <a:schemeClr val="accent3"/>
                </a:solidFill>
              </a:rPr>
              <a:t>1000 Vrais</a:t>
            </a:r>
          </a:p>
        </p:txBody>
      </p:sp>
      <p:sp>
        <p:nvSpPr>
          <p:cNvPr id="61" name="Google Shape;757;p34">
            <a:extLst>
              <a:ext uri="{FF2B5EF4-FFF2-40B4-BE49-F238E27FC236}">
                <a16:creationId xmlns:a16="http://schemas.microsoft.com/office/drawing/2014/main" id="{570884CA-5D42-0F8D-A246-DF0E4FB92E2E}"/>
              </a:ext>
            </a:extLst>
          </p:cNvPr>
          <p:cNvSpPr txBox="1">
            <a:spLocks/>
          </p:cNvSpPr>
          <p:nvPr/>
        </p:nvSpPr>
        <p:spPr>
          <a:xfrm>
            <a:off x="7332130" y="3740900"/>
            <a:ext cx="1509347" cy="375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9pPr>
          </a:lstStyle>
          <a:p>
            <a:r>
              <a:rPr lang="en" dirty="0">
                <a:solidFill>
                  <a:schemeClr val="accent3"/>
                </a:solidFill>
              </a:rPr>
              <a:t>500 Faux</a:t>
            </a:r>
          </a:p>
        </p:txBody>
      </p:sp>
      <p:sp>
        <p:nvSpPr>
          <p:cNvPr id="62" name="Google Shape;757;p34">
            <a:extLst>
              <a:ext uri="{FF2B5EF4-FFF2-40B4-BE49-F238E27FC236}">
                <a16:creationId xmlns:a16="http://schemas.microsoft.com/office/drawing/2014/main" id="{3529DF97-9DB9-DE66-B0C6-ACC815978DD7}"/>
              </a:ext>
            </a:extLst>
          </p:cNvPr>
          <p:cNvSpPr txBox="1">
            <a:spLocks/>
          </p:cNvSpPr>
          <p:nvPr/>
        </p:nvSpPr>
        <p:spPr>
          <a:xfrm>
            <a:off x="504847" y="3858936"/>
            <a:ext cx="3016038" cy="9672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1800"/>
              <a:buFont typeface="Atkinson Hyperlegible"/>
              <a:buNone/>
              <a:defRPr sz="1800" b="1" i="0" u="none" strike="noStrike" cap="none">
                <a:solidFill>
                  <a:schemeClr val="accent4"/>
                </a:solidFill>
                <a:latin typeface="Atkinson Hyperlegible"/>
                <a:ea typeface="Atkinson Hyperlegible"/>
                <a:cs typeface="Atkinson Hyperlegible"/>
                <a:sym typeface="Atkinson Hyperlegible"/>
              </a:defRPr>
            </a:lvl9pPr>
          </a:lstStyle>
          <a:p>
            <a:r>
              <a:rPr lang="en" dirty="0">
                <a:solidFill>
                  <a:schemeClr val="accent1"/>
                </a:solidFill>
              </a:rPr>
              <a:t>Mais </a:t>
            </a:r>
            <a:r>
              <a:rPr lang="en" dirty="0">
                <a:solidFill>
                  <a:schemeClr val="accent4"/>
                </a:solidFill>
              </a:rPr>
              <a:t>37</a:t>
            </a:r>
            <a:r>
              <a:rPr lang="en" dirty="0">
                <a:solidFill>
                  <a:schemeClr val="accent1"/>
                </a:solidFill>
              </a:rPr>
              <a:t> observations ont une valeur manquante pour: </a:t>
            </a:r>
            <a:r>
              <a:rPr kumimoji="0" lang="fr-FR" sz="1800" b="1" i="0" u="none" strike="noStrike" kern="0" cap="none" spc="0" normalizeH="0" baseline="0" noProof="0" dirty="0">
                <a:ln>
                  <a:noFill/>
                </a:ln>
                <a:solidFill>
                  <a:srgbClr val="1A3777"/>
                </a:solidFill>
                <a:effectLst/>
                <a:uLnTx/>
                <a:uFillTx/>
                <a:latin typeface="Atkinson Hyperlegible"/>
                <a:sym typeface="Atkinson Hyperlegible"/>
              </a:rPr>
              <a:t>m</a:t>
            </a:r>
            <a:r>
              <a:rPr kumimoji="0" lang="en" sz="1800" b="1" i="0" u="none" strike="noStrike" kern="0" cap="none" spc="0" normalizeH="0" baseline="0" noProof="0" dirty="0">
                <a:ln>
                  <a:noFill/>
                </a:ln>
                <a:solidFill>
                  <a:srgbClr val="1A3777"/>
                </a:solidFill>
                <a:effectLst/>
                <a:uLnTx/>
                <a:uFillTx/>
                <a:latin typeface="Atkinson Hyperlegible"/>
                <a:sym typeface="Atkinson Hyperlegible"/>
              </a:rPr>
              <a:t>argin_low </a:t>
            </a:r>
            <a:endParaRPr lang="en" dirty="0">
              <a:solidFill>
                <a:schemeClr val="accent3"/>
              </a:solidFill>
            </a:endParaRPr>
          </a:p>
        </p:txBody>
      </p:sp>
      <p:sp>
        <p:nvSpPr>
          <p:cNvPr id="2" name="Google Shape;407;p28">
            <a:extLst>
              <a:ext uri="{FF2B5EF4-FFF2-40B4-BE49-F238E27FC236}">
                <a16:creationId xmlns:a16="http://schemas.microsoft.com/office/drawing/2014/main" id="{A54E77A5-C629-621B-E20C-E8A189BAFBCC}"/>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03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44"/>
          <p:cNvSpPr txBox="1">
            <a:spLocks noGrp="1"/>
          </p:cNvSpPr>
          <p:nvPr>
            <p:ph type="title"/>
          </p:nvPr>
        </p:nvSpPr>
        <p:spPr>
          <a:xfrm>
            <a:off x="2202558" y="1565850"/>
            <a:ext cx="2011800" cy="100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Choix du modèle</a:t>
            </a:r>
            <a:endParaRPr dirty="0"/>
          </a:p>
        </p:txBody>
      </p:sp>
      <p:pic>
        <p:nvPicPr>
          <p:cNvPr id="1174" name="Google Shape;1174;p44"/>
          <p:cNvPicPr preferRelativeResize="0">
            <a:picLocks noGrp="1"/>
          </p:cNvPicPr>
          <p:nvPr>
            <p:ph type="pic" idx="2"/>
          </p:nvPr>
        </p:nvPicPr>
        <p:blipFill rotWithShape="1">
          <a:blip r:embed="rId3">
            <a:alphaModFix/>
          </a:blip>
          <a:srcRect l="232" r="6692"/>
          <a:stretch/>
        </p:blipFill>
        <p:spPr>
          <a:xfrm>
            <a:off x="5949717" y="38"/>
            <a:ext cx="3194208" cy="5143512"/>
          </a:xfrm>
          <a:prstGeom prst="rect">
            <a:avLst/>
          </a:prstGeom>
        </p:spPr>
      </p:pic>
      <p:sp>
        <p:nvSpPr>
          <p:cNvPr id="1177" name="Google Shape;1177;p44"/>
          <p:cNvSpPr/>
          <p:nvPr/>
        </p:nvSpPr>
        <p:spPr>
          <a:xfrm>
            <a:off x="-433049" y="-330200"/>
            <a:ext cx="1530888" cy="1676575"/>
          </a:xfrm>
          <a:custGeom>
            <a:avLst/>
            <a:gdLst/>
            <a:ahLst/>
            <a:cxnLst/>
            <a:rect l="l" t="t" r="r" b="b"/>
            <a:pathLst>
              <a:path w="518067" h="567369" extrusionOk="0">
                <a:moveTo>
                  <a:pt x="196048" y="533555"/>
                </a:moveTo>
                <a:cubicBezTo>
                  <a:pt x="221070" y="541117"/>
                  <a:pt x="277529" y="556680"/>
                  <a:pt x="311636" y="566014"/>
                </a:cubicBezTo>
                <a:cubicBezTo>
                  <a:pt x="328096" y="570518"/>
                  <a:pt x="345454" y="563540"/>
                  <a:pt x="354320" y="548953"/>
                </a:cubicBezTo>
                <a:lnTo>
                  <a:pt x="509603" y="282696"/>
                </a:lnTo>
                <a:cubicBezTo>
                  <a:pt x="517064" y="270427"/>
                  <a:pt x="519452" y="257010"/>
                  <a:pt x="517321" y="235024"/>
                </a:cubicBezTo>
                <a:lnTo>
                  <a:pt x="448242" y="31782"/>
                </a:lnTo>
                <a:cubicBezTo>
                  <a:pt x="443668" y="1812"/>
                  <a:pt x="406190" y="-10980"/>
                  <a:pt x="385523" y="11201"/>
                </a:cubicBezTo>
                <a:cubicBezTo>
                  <a:pt x="384891" y="11880"/>
                  <a:pt x="384282" y="12582"/>
                  <a:pt x="383689" y="13316"/>
                </a:cubicBezTo>
                <a:lnTo>
                  <a:pt x="256964" y="169309"/>
                </a:lnTo>
                <a:cubicBezTo>
                  <a:pt x="242549" y="187150"/>
                  <a:pt x="223037" y="200169"/>
                  <a:pt x="201020" y="206615"/>
                </a:cubicBezTo>
                <a:lnTo>
                  <a:pt x="27521" y="257439"/>
                </a:lnTo>
                <a:cubicBezTo>
                  <a:pt x="1048" y="265190"/>
                  <a:pt x="-8763" y="297571"/>
                  <a:pt x="8954" y="318722"/>
                </a:cubicBezTo>
                <a:lnTo>
                  <a:pt x="177949" y="521551"/>
                </a:lnTo>
                <a:cubicBezTo>
                  <a:pt x="182733" y="527264"/>
                  <a:pt x="188922" y="531408"/>
                  <a:pt x="196056" y="533562"/>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78" name="Google Shape;1178;p44"/>
          <p:cNvGrpSpPr/>
          <p:nvPr/>
        </p:nvGrpSpPr>
        <p:grpSpPr>
          <a:xfrm>
            <a:off x="329492" y="847087"/>
            <a:ext cx="640056" cy="324421"/>
            <a:chOff x="6580515" y="3436687"/>
            <a:chExt cx="538768" cy="273657"/>
          </a:xfrm>
        </p:grpSpPr>
        <p:sp>
          <p:nvSpPr>
            <p:cNvPr id="1179" name="Google Shape;1179;p44"/>
            <p:cNvSpPr/>
            <p:nvPr/>
          </p:nvSpPr>
          <p:spPr>
            <a:xfrm>
              <a:off x="6580977" y="3553264"/>
              <a:ext cx="538305" cy="157080"/>
            </a:xfrm>
            <a:custGeom>
              <a:avLst/>
              <a:gdLst/>
              <a:ahLst/>
              <a:cxnLst/>
              <a:rect l="l" t="t" r="r" b="b"/>
              <a:pathLst>
                <a:path w="196641" h="57381" extrusionOk="0">
                  <a:moveTo>
                    <a:pt x="26" y="2763"/>
                  </a:moveTo>
                  <a:cubicBezTo>
                    <a:pt x="-146" y="3091"/>
                    <a:pt x="603" y="16210"/>
                    <a:pt x="603" y="16210"/>
                  </a:cubicBezTo>
                  <a:cubicBezTo>
                    <a:pt x="837" y="20277"/>
                    <a:pt x="4771" y="25084"/>
                    <a:pt x="7206" y="27972"/>
                  </a:cubicBezTo>
                  <a:cubicBezTo>
                    <a:pt x="15908" y="38298"/>
                    <a:pt x="28747" y="44534"/>
                    <a:pt x="41390" y="48538"/>
                  </a:cubicBezTo>
                  <a:cubicBezTo>
                    <a:pt x="74178" y="58918"/>
                    <a:pt x="109401" y="60057"/>
                    <a:pt x="142766" y="52502"/>
                  </a:cubicBezTo>
                  <a:cubicBezTo>
                    <a:pt x="154512" y="49841"/>
                    <a:pt x="166422" y="45931"/>
                    <a:pt x="176912" y="39664"/>
                  </a:cubicBezTo>
                  <a:cubicBezTo>
                    <a:pt x="185395" y="34598"/>
                    <a:pt x="196681" y="24803"/>
                    <a:pt x="196642" y="13853"/>
                  </a:cubicBezTo>
                  <a:lnTo>
                    <a:pt x="196595" y="0"/>
                  </a:lnTo>
                  <a:lnTo>
                    <a:pt x="34" y="27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44"/>
            <p:cNvSpPr/>
            <p:nvPr/>
          </p:nvSpPr>
          <p:spPr>
            <a:xfrm>
              <a:off x="6580515" y="3436687"/>
              <a:ext cx="538655" cy="230005"/>
            </a:xfrm>
            <a:custGeom>
              <a:avLst/>
              <a:gdLst/>
              <a:ahLst/>
              <a:cxnLst/>
              <a:rect l="l" t="t" r="r" b="b"/>
              <a:pathLst>
                <a:path w="196769" h="84020" extrusionOk="0">
                  <a:moveTo>
                    <a:pt x="193423" y="30884"/>
                  </a:moveTo>
                  <a:cubicBezTo>
                    <a:pt x="181521" y="11880"/>
                    <a:pt x="139196" y="-631"/>
                    <a:pt x="95661" y="25"/>
                  </a:cubicBezTo>
                  <a:cubicBezTo>
                    <a:pt x="50332" y="711"/>
                    <a:pt x="7452" y="15595"/>
                    <a:pt x="889" y="36754"/>
                  </a:cubicBezTo>
                  <a:cubicBezTo>
                    <a:pt x="-7338" y="63274"/>
                    <a:pt x="42527" y="87266"/>
                    <a:pt x="110045" y="83660"/>
                  </a:cubicBezTo>
                  <a:cubicBezTo>
                    <a:pt x="173638" y="80265"/>
                    <a:pt x="208065" y="54252"/>
                    <a:pt x="193423" y="3088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44"/>
            <p:cNvSpPr/>
            <p:nvPr/>
          </p:nvSpPr>
          <p:spPr>
            <a:xfrm>
              <a:off x="6581624" y="3550188"/>
              <a:ext cx="535116" cy="115205"/>
            </a:xfrm>
            <a:custGeom>
              <a:avLst/>
              <a:gdLst/>
              <a:ahLst/>
              <a:cxnLst/>
              <a:rect l="l" t="t" r="r" b="b"/>
              <a:pathLst>
                <a:path w="195476" h="42084" extrusionOk="0">
                  <a:moveTo>
                    <a:pt x="0" y="6962"/>
                  </a:moveTo>
                  <a:cubicBezTo>
                    <a:pt x="7508" y="28159"/>
                    <a:pt x="51776" y="44768"/>
                    <a:pt x="108751" y="41724"/>
                  </a:cubicBezTo>
                  <a:cubicBezTo>
                    <a:pt x="162408" y="38860"/>
                    <a:pt x="195297" y="19894"/>
                    <a:pt x="195477" y="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44"/>
            <p:cNvSpPr/>
            <p:nvPr/>
          </p:nvSpPr>
          <p:spPr>
            <a:xfrm>
              <a:off x="6660775" y="3458842"/>
              <a:ext cx="386612" cy="163678"/>
            </a:xfrm>
            <a:custGeom>
              <a:avLst/>
              <a:gdLst/>
              <a:ahLst/>
              <a:cxnLst/>
              <a:rect l="l" t="t" r="r" b="b"/>
              <a:pathLst>
                <a:path w="141228" h="59791" extrusionOk="0">
                  <a:moveTo>
                    <a:pt x="77992" y="59602"/>
                  </a:moveTo>
                  <a:cubicBezTo>
                    <a:pt x="32365" y="61701"/>
                    <a:pt x="-3006" y="46092"/>
                    <a:pt x="202" y="27790"/>
                  </a:cubicBezTo>
                  <a:cubicBezTo>
                    <a:pt x="2926" y="12219"/>
                    <a:pt x="33450" y="668"/>
                    <a:pt x="67744" y="28"/>
                  </a:cubicBezTo>
                  <a:cubicBezTo>
                    <a:pt x="101000" y="-596"/>
                    <a:pt x="132406" y="9160"/>
                    <a:pt x="139657" y="23544"/>
                  </a:cubicBezTo>
                  <a:cubicBezTo>
                    <a:pt x="148101" y="40285"/>
                    <a:pt x="121792" y="57588"/>
                    <a:pt x="77992" y="59602"/>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44"/>
            <p:cNvSpPr/>
            <p:nvPr/>
          </p:nvSpPr>
          <p:spPr>
            <a:xfrm>
              <a:off x="6759006" y="3501113"/>
              <a:ext cx="180880" cy="70140"/>
            </a:xfrm>
            <a:custGeom>
              <a:avLst/>
              <a:gdLst/>
              <a:ahLst/>
              <a:cxnLst/>
              <a:rect l="l" t="t" r="r" b="b"/>
              <a:pathLst>
                <a:path w="66075" h="25622" extrusionOk="0">
                  <a:moveTo>
                    <a:pt x="196" y="0"/>
                  </a:moveTo>
                  <a:lnTo>
                    <a:pt x="1" y="12831"/>
                  </a:lnTo>
                  <a:cubicBezTo>
                    <a:pt x="-85" y="18411"/>
                    <a:pt x="7165" y="23047"/>
                    <a:pt x="16196" y="23180"/>
                  </a:cubicBezTo>
                  <a:lnTo>
                    <a:pt x="16843" y="23180"/>
                  </a:lnTo>
                  <a:cubicBezTo>
                    <a:pt x="25873" y="23328"/>
                    <a:pt x="33264" y="18919"/>
                    <a:pt x="33342" y="13338"/>
                  </a:cubicBezTo>
                  <a:lnTo>
                    <a:pt x="33382" y="10614"/>
                  </a:lnTo>
                  <a:cubicBezTo>
                    <a:pt x="33467" y="5034"/>
                    <a:pt x="40858" y="624"/>
                    <a:pt x="49880" y="765"/>
                  </a:cubicBezTo>
                  <a:lnTo>
                    <a:pt x="49880" y="765"/>
                  </a:lnTo>
                  <a:cubicBezTo>
                    <a:pt x="58911" y="905"/>
                    <a:pt x="66161" y="5534"/>
                    <a:pt x="66075" y="11114"/>
                  </a:cubicBezTo>
                  <a:lnTo>
                    <a:pt x="65857" y="2562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44"/>
            <p:cNvSpPr/>
            <p:nvPr/>
          </p:nvSpPr>
          <p:spPr>
            <a:xfrm>
              <a:off x="6738315" y="3541852"/>
              <a:ext cx="223758" cy="3416"/>
            </a:xfrm>
            <a:custGeom>
              <a:avLst/>
              <a:gdLst/>
              <a:ahLst/>
              <a:cxnLst/>
              <a:rect l="l" t="t" r="r" b="b"/>
              <a:pathLst>
                <a:path w="81738" h="1248" extrusionOk="0">
                  <a:moveTo>
                    <a:pt x="0" y="0"/>
                  </a:moveTo>
                  <a:lnTo>
                    <a:pt x="81739" y="1249"/>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44"/>
            <p:cNvSpPr/>
            <p:nvPr/>
          </p:nvSpPr>
          <p:spPr>
            <a:xfrm>
              <a:off x="6738551" y="3525393"/>
              <a:ext cx="223780" cy="3394"/>
            </a:xfrm>
            <a:custGeom>
              <a:avLst/>
              <a:gdLst/>
              <a:ahLst/>
              <a:cxnLst/>
              <a:rect l="l" t="t" r="r" b="b"/>
              <a:pathLst>
                <a:path w="81746" h="1240" extrusionOk="0">
                  <a:moveTo>
                    <a:pt x="0" y="0"/>
                  </a:moveTo>
                  <a:lnTo>
                    <a:pt x="81747" y="1241"/>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44"/>
            <p:cNvSpPr/>
            <p:nvPr/>
          </p:nvSpPr>
          <p:spPr>
            <a:xfrm>
              <a:off x="6964176" y="3654726"/>
              <a:ext cx="5702" cy="43841"/>
            </a:xfrm>
            <a:custGeom>
              <a:avLst/>
              <a:gdLst/>
              <a:ahLst/>
              <a:cxnLst/>
              <a:rect l="l" t="t" r="r" b="b"/>
              <a:pathLst>
                <a:path w="2083" h="16015" extrusionOk="0">
                  <a:moveTo>
                    <a:pt x="2084" y="0"/>
                  </a:moveTo>
                  <a:lnTo>
                    <a:pt x="0" y="16015"/>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44"/>
            <p:cNvSpPr/>
            <p:nvPr/>
          </p:nvSpPr>
          <p:spPr>
            <a:xfrm>
              <a:off x="6841703" y="3666568"/>
              <a:ext cx="4038" cy="43690"/>
            </a:xfrm>
            <a:custGeom>
              <a:avLst/>
              <a:gdLst/>
              <a:ahLst/>
              <a:cxnLst/>
              <a:rect l="l" t="t" r="r" b="b"/>
              <a:pathLst>
                <a:path w="1475" h="15960" extrusionOk="0">
                  <a:moveTo>
                    <a:pt x="1475" y="0"/>
                  </a:moveTo>
                  <a:lnTo>
                    <a:pt x="0" y="15961"/>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44"/>
            <p:cNvSpPr/>
            <p:nvPr/>
          </p:nvSpPr>
          <p:spPr>
            <a:xfrm>
              <a:off x="6708884" y="3653080"/>
              <a:ext cx="5489" cy="37857"/>
            </a:xfrm>
            <a:custGeom>
              <a:avLst/>
              <a:gdLst/>
              <a:ahLst/>
              <a:cxnLst/>
              <a:rect l="l" t="t" r="r" b="b"/>
              <a:pathLst>
                <a:path w="2005" h="13829" extrusionOk="0">
                  <a:moveTo>
                    <a:pt x="2006" y="0"/>
                  </a:moveTo>
                  <a:lnTo>
                    <a:pt x="0" y="1383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44"/>
            <p:cNvSpPr/>
            <p:nvPr/>
          </p:nvSpPr>
          <p:spPr>
            <a:xfrm>
              <a:off x="6667098" y="3639489"/>
              <a:ext cx="4914" cy="36535"/>
            </a:xfrm>
            <a:custGeom>
              <a:avLst/>
              <a:gdLst/>
              <a:ahLst/>
              <a:cxnLst/>
              <a:rect l="l" t="t" r="r" b="b"/>
              <a:pathLst>
                <a:path w="1795" h="13346" extrusionOk="0">
                  <a:moveTo>
                    <a:pt x="1795" y="0"/>
                  </a:moveTo>
                  <a:lnTo>
                    <a:pt x="0" y="13346"/>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44"/>
            <p:cNvSpPr/>
            <p:nvPr/>
          </p:nvSpPr>
          <p:spPr>
            <a:xfrm>
              <a:off x="6606611" y="3605952"/>
              <a:ext cx="4123" cy="30657"/>
            </a:xfrm>
            <a:custGeom>
              <a:avLst/>
              <a:gdLst/>
              <a:ahLst/>
              <a:cxnLst/>
              <a:rect l="l" t="t" r="r" b="b"/>
              <a:pathLst>
                <a:path w="1506" h="11199" extrusionOk="0">
                  <a:moveTo>
                    <a:pt x="1506" y="0"/>
                  </a:moveTo>
                  <a:lnTo>
                    <a:pt x="0" y="1120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44"/>
            <p:cNvSpPr/>
            <p:nvPr/>
          </p:nvSpPr>
          <p:spPr>
            <a:xfrm>
              <a:off x="6825351" y="3633119"/>
              <a:ext cx="16707" cy="16707"/>
            </a:xfrm>
            <a:custGeom>
              <a:avLst/>
              <a:gdLst/>
              <a:ahLst/>
              <a:cxnLst/>
              <a:rect l="l" t="t" r="r" b="b"/>
              <a:pathLst>
                <a:path w="6103" h="6103" extrusionOk="0">
                  <a:moveTo>
                    <a:pt x="6103" y="3052"/>
                  </a:moveTo>
                  <a:cubicBezTo>
                    <a:pt x="6103" y="4738"/>
                    <a:pt x="4737" y="6103"/>
                    <a:pt x="3051" y="6103"/>
                  </a:cubicBezTo>
                  <a:cubicBezTo>
                    <a:pt x="1366" y="6103"/>
                    <a:pt x="0" y="4738"/>
                    <a:pt x="0" y="3052"/>
                  </a:cubicBezTo>
                  <a:cubicBezTo>
                    <a:pt x="0" y="1366"/>
                    <a:pt x="1366" y="0"/>
                    <a:pt x="3051"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44"/>
            <p:cNvSpPr/>
            <p:nvPr/>
          </p:nvSpPr>
          <p:spPr>
            <a:xfrm>
              <a:off x="6717434" y="3619439"/>
              <a:ext cx="16707" cy="16707"/>
            </a:xfrm>
            <a:custGeom>
              <a:avLst/>
              <a:gdLst/>
              <a:ahLst/>
              <a:cxnLst/>
              <a:rect l="l" t="t" r="r" b="b"/>
              <a:pathLst>
                <a:path w="6103" h="6103" extrusionOk="0">
                  <a:moveTo>
                    <a:pt x="6103" y="3052"/>
                  </a:moveTo>
                  <a:cubicBezTo>
                    <a:pt x="6103" y="4737"/>
                    <a:pt x="4737" y="6103"/>
                    <a:pt x="3051" y="6103"/>
                  </a:cubicBezTo>
                  <a:cubicBezTo>
                    <a:pt x="1366" y="6103"/>
                    <a:pt x="0" y="4737"/>
                    <a:pt x="0" y="3052"/>
                  </a:cubicBezTo>
                  <a:cubicBezTo>
                    <a:pt x="0" y="1366"/>
                    <a:pt x="1366" y="0"/>
                    <a:pt x="3051"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44"/>
            <p:cNvSpPr/>
            <p:nvPr/>
          </p:nvSpPr>
          <p:spPr>
            <a:xfrm>
              <a:off x="6628645" y="3572522"/>
              <a:ext cx="16707" cy="16707"/>
            </a:xfrm>
            <a:custGeom>
              <a:avLst/>
              <a:gdLst/>
              <a:ahLst/>
              <a:cxnLst/>
              <a:rect l="l" t="t" r="r" b="b"/>
              <a:pathLst>
                <a:path w="6103" h="6103" extrusionOk="0">
                  <a:moveTo>
                    <a:pt x="6103" y="3052"/>
                  </a:moveTo>
                  <a:cubicBezTo>
                    <a:pt x="6103" y="4737"/>
                    <a:pt x="4737" y="6103"/>
                    <a:pt x="3052" y="6103"/>
                  </a:cubicBezTo>
                  <a:cubicBezTo>
                    <a:pt x="1366" y="6103"/>
                    <a:pt x="0" y="4737"/>
                    <a:pt x="0" y="3052"/>
                  </a:cubicBezTo>
                  <a:cubicBezTo>
                    <a:pt x="0" y="1366"/>
                    <a:pt x="1366" y="0"/>
                    <a:pt x="3052"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44"/>
            <p:cNvSpPr/>
            <p:nvPr/>
          </p:nvSpPr>
          <p:spPr>
            <a:xfrm>
              <a:off x="6613728" y="3511286"/>
              <a:ext cx="16707" cy="16707"/>
            </a:xfrm>
            <a:custGeom>
              <a:avLst/>
              <a:gdLst/>
              <a:ahLst/>
              <a:cxnLst/>
              <a:rect l="l" t="t" r="r" b="b"/>
              <a:pathLst>
                <a:path w="6103" h="6103" extrusionOk="0">
                  <a:moveTo>
                    <a:pt x="6103" y="3052"/>
                  </a:moveTo>
                  <a:cubicBezTo>
                    <a:pt x="6103" y="4738"/>
                    <a:pt x="4737" y="6103"/>
                    <a:pt x="3052" y="6103"/>
                  </a:cubicBezTo>
                  <a:cubicBezTo>
                    <a:pt x="1366" y="6103"/>
                    <a:pt x="0" y="4738"/>
                    <a:pt x="0" y="3052"/>
                  </a:cubicBezTo>
                  <a:cubicBezTo>
                    <a:pt x="0" y="1366"/>
                    <a:pt x="1366" y="0"/>
                    <a:pt x="3052"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44"/>
            <p:cNvSpPr/>
            <p:nvPr/>
          </p:nvSpPr>
          <p:spPr>
            <a:xfrm>
              <a:off x="6674407" y="3471703"/>
              <a:ext cx="13288" cy="13288"/>
            </a:xfrm>
            <a:custGeom>
              <a:avLst/>
              <a:gdLst/>
              <a:ahLst/>
              <a:cxnLst/>
              <a:rect l="l" t="t" r="r" b="b"/>
              <a:pathLst>
                <a:path w="4854" h="4854" extrusionOk="0">
                  <a:moveTo>
                    <a:pt x="4854" y="2427"/>
                  </a:moveTo>
                  <a:cubicBezTo>
                    <a:pt x="4854" y="3770"/>
                    <a:pt x="3770" y="4855"/>
                    <a:pt x="2427" y="4855"/>
                  </a:cubicBezTo>
                  <a:cubicBezTo>
                    <a:pt x="1085" y="4855"/>
                    <a:pt x="0" y="3770"/>
                    <a:pt x="0" y="2427"/>
                  </a:cubicBezTo>
                  <a:cubicBezTo>
                    <a:pt x="0" y="1085"/>
                    <a:pt x="1085" y="0"/>
                    <a:pt x="2427" y="0"/>
                  </a:cubicBezTo>
                  <a:cubicBezTo>
                    <a:pt x="3770" y="0"/>
                    <a:pt x="4854" y="1085"/>
                    <a:pt x="4854"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44"/>
            <p:cNvSpPr/>
            <p:nvPr/>
          </p:nvSpPr>
          <p:spPr>
            <a:xfrm>
              <a:off x="6750434" y="3449493"/>
              <a:ext cx="13288" cy="13288"/>
            </a:xfrm>
            <a:custGeom>
              <a:avLst/>
              <a:gdLst/>
              <a:ahLst/>
              <a:cxnLst/>
              <a:rect l="l" t="t" r="r" b="b"/>
              <a:pathLst>
                <a:path w="4854" h="4854" extrusionOk="0">
                  <a:moveTo>
                    <a:pt x="4855" y="2427"/>
                  </a:moveTo>
                  <a:cubicBezTo>
                    <a:pt x="4855" y="3770"/>
                    <a:pt x="3770" y="4855"/>
                    <a:pt x="2427" y="4855"/>
                  </a:cubicBezTo>
                  <a:cubicBezTo>
                    <a:pt x="1085" y="4855"/>
                    <a:pt x="0" y="3770"/>
                    <a:pt x="0" y="2427"/>
                  </a:cubicBezTo>
                  <a:cubicBezTo>
                    <a:pt x="0" y="1085"/>
                    <a:pt x="1085" y="0"/>
                    <a:pt x="2427" y="0"/>
                  </a:cubicBezTo>
                  <a:cubicBezTo>
                    <a:pt x="3770" y="0"/>
                    <a:pt x="4855" y="1085"/>
                    <a:pt x="4855"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44"/>
            <p:cNvSpPr/>
            <p:nvPr/>
          </p:nvSpPr>
          <p:spPr>
            <a:xfrm>
              <a:off x="6831526" y="3440474"/>
              <a:ext cx="13288" cy="13288"/>
            </a:xfrm>
            <a:custGeom>
              <a:avLst/>
              <a:gdLst/>
              <a:ahLst/>
              <a:cxnLst/>
              <a:rect l="l" t="t" r="r" b="b"/>
              <a:pathLst>
                <a:path w="4854" h="4854" extrusionOk="0">
                  <a:moveTo>
                    <a:pt x="4855" y="2427"/>
                  </a:moveTo>
                  <a:cubicBezTo>
                    <a:pt x="4855" y="3770"/>
                    <a:pt x="3770" y="4855"/>
                    <a:pt x="2428" y="4855"/>
                  </a:cubicBezTo>
                  <a:cubicBezTo>
                    <a:pt x="1085" y="4855"/>
                    <a:pt x="0" y="3770"/>
                    <a:pt x="0" y="2427"/>
                  </a:cubicBezTo>
                  <a:cubicBezTo>
                    <a:pt x="0" y="1085"/>
                    <a:pt x="1085" y="0"/>
                    <a:pt x="2428" y="0"/>
                  </a:cubicBezTo>
                  <a:cubicBezTo>
                    <a:pt x="3770" y="0"/>
                    <a:pt x="4855" y="1085"/>
                    <a:pt x="4855"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44"/>
            <p:cNvSpPr/>
            <p:nvPr/>
          </p:nvSpPr>
          <p:spPr>
            <a:xfrm>
              <a:off x="6919011" y="3445648"/>
              <a:ext cx="13288" cy="13288"/>
            </a:xfrm>
            <a:custGeom>
              <a:avLst/>
              <a:gdLst/>
              <a:ahLst/>
              <a:cxnLst/>
              <a:rect l="l" t="t" r="r" b="b"/>
              <a:pathLst>
                <a:path w="4854" h="4854" extrusionOk="0">
                  <a:moveTo>
                    <a:pt x="4855" y="2427"/>
                  </a:moveTo>
                  <a:cubicBezTo>
                    <a:pt x="4855" y="3770"/>
                    <a:pt x="3770" y="4855"/>
                    <a:pt x="2427" y="4855"/>
                  </a:cubicBezTo>
                  <a:cubicBezTo>
                    <a:pt x="1085" y="4855"/>
                    <a:pt x="0" y="3770"/>
                    <a:pt x="0" y="2427"/>
                  </a:cubicBezTo>
                  <a:cubicBezTo>
                    <a:pt x="0" y="1085"/>
                    <a:pt x="1085" y="0"/>
                    <a:pt x="2427" y="0"/>
                  </a:cubicBezTo>
                  <a:cubicBezTo>
                    <a:pt x="3770" y="0"/>
                    <a:pt x="4855" y="1085"/>
                    <a:pt x="4855"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44"/>
            <p:cNvSpPr/>
            <p:nvPr/>
          </p:nvSpPr>
          <p:spPr>
            <a:xfrm>
              <a:off x="7001771" y="3468282"/>
              <a:ext cx="13288" cy="13288"/>
            </a:xfrm>
            <a:custGeom>
              <a:avLst/>
              <a:gdLst/>
              <a:ahLst/>
              <a:cxnLst/>
              <a:rect l="l" t="t" r="r" b="b"/>
              <a:pathLst>
                <a:path w="4854" h="4854" extrusionOk="0">
                  <a:moveTo>
                    <a:pt x="4854" y="2427"/>
                  </a:moveTo>
                  <a:cubicBezTo>
                    <a:pt x="4854" y="3770"/>
                    <a:pt x="3769" y="4855"/>
                    <a:pt x="2427" y="4855"/>
                  </a:cubicBezTo>
                  <a:cubicBezTo>
                    <a:pt x="1085" y="4855"/>
                    <a:pt x="0" y="3770"/>
                    <a:pt x="0" y="2427"/>
                  </a:cubicBezTo>
                  <a:cubicBezTo>
                    <a:pt x="0" y="1085"/>
                    <a:pt x="1085" y="0"/>
                    <a:pt x="2427" y="0"/>
                  </a:cubicBezTo>
                  <a:cubicBezTo>
                    <a:pt x="3769" y="0"/>
                    <a:pt x="4854" y="1085"/>
                    <a:pt x="4854"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44"/>
            <p:cNvSpPr/>
            <p:nvPr/>
          </p:nvSpPr>
          <p:spPr>
            <a:xfrm>
              <a:off x="6940449" y="3625574"/>
              <a:ext cx="16707" cy="16707"/>
            </a:xfrm>
            <a:custGeom>
              <a:avLst/>
              <a:gdLst/>
              <a:ahLst/>
              <a:cxnLst/>
              <a:rect l="l" t="t" r="r" b="b"/>
              <a:pathLst>
                <a:path w="6103" h="6103" extrusionOk="0">
                  <a:moveTo>
                    <a:pt x="6104" y="3052"/>
                  </a:moveTo>
                  <a:cubicBezTo>
                    <a:pt x="6104" y="4738"/>
                    <a:pt x="4738" y="6103"/>
                    <a:pt x="3052" y="6103"/>
                  </a:cubicBezTo>
                  <a:cubicBezTo>
                    <a:pt x="1366" y="6103"/>
                    <a:pt x="0" y="4738"/>
                    <a:pt x="0" y="3052"/>
                  </a:cubicBezTo>
                  <a:cubicBezTo>
                    <a:pt x="0" y="1366"/>
                    <a:pt x="1366" y="0"/>
                    <a:pt x="3052" y="0"/>
                  </a:cubicBezTo>
                  <a:cubicBezTo>
                    <a:pt x="4738" y="0"/>
                    <a:pt x="6104" y="1366"/>
                    <a:pt x="6104"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44"/>
            <p:cNvSpPr/>
            <p:nvPr/>
          </p:nvSpPr>
          <p:spPr>
            <a:xfrm>
              <a:off x="7030735" y="3593554"/>
              <a:ext cx="16707" cy="16707"/>
            </a:xfrm>
            <a:custGeom>
              <a:avLst/>
              <a:gdLst/>
              <a:ahLst/>
              <a:cxnLst/>
              <a:rect l="l" t="t" r="r" b="b"/>
              <a:pathLst>
                <a:path w="6103" h="6103" extrusionOk="0">
                  <a:moveTo>
                    <a:pt x="6103" y="3052"/>
                  </a:moveTo>
                  <a:cubicBezTo>
                    <a:pt x="6103" y="4738"/>
                    <a:pt x="4737" y="6103"/>
                    <a:pt x="3052" y="6103"/>
                  </a:cubicBezTo>
                  <a:cubicBezTo>
                    <a:pt x="1366" y="6103"/>
                    <a:pt x="0" y="4738"/>
                    <a:pt x="0" y="3052"/>
                  </a:cubicBezTo>
                  <a:cubicBezTo>
                    <a:pt x="0" y="1366"/>
                    <a:pt x="1366" y="0"/>
                    <a:pt x="3052"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44"/>
            <p:cNvSpPr/>
            <p:nvPr/>
          </p:nvSpPr>
          <p:spPr>
            <a:xfrm>
              <a:off x="7070661" y="3524303"/>
              <a:ext cx="18456" cy="18459"/>
            </a:xfrm>
            <a:custGeom>
              <a:avLst/>
              <a:gdLst/>
              <a:ahLst/>
              <a:cxnLst/>
              <a:rect l="l" t="t" r="r" b="b"/>
              <a:pathLst>
                <a:path w="6742" h="6743" extrusionOk="0">
                  <a:moveTo>
                    <a:pt x="6743" y="3372"/>
                  </a:moveTo>
                  <a:cubicBezTo>
                    <a:pt x="6743" y="5237"/>
                    <a:pt x="5237" y="6743"/>
                    <a:pt x="3371" y="6743"/>
                  </a:cubicBezTo>
                  <a:cubicBezTo>
                    <a:pt x="1506" y="6743"/>
                    <a:pt x="0" y="5229"/>
                    <a:pt x="0" y="3372"/>
                  </a:cubicBezTo>
                  <a:cubicBezTo>
                    <a:pt x="0" y="1514"/>
                    <a:pt x="1506" y="0"/>
                    <a:pt x="3371" y="0"/>
                  </a:cubicBezTo>
                  <a:cubicBezTo>
                    <a:pt x="5237" y="0"/>
                    <a:pt x="6743" y="1514"/>
                    <a:pt x="6743" y="337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03" name="Google Shape;1203;p44"/>
          <p:cNvGrpSpPr/>
          <p:nvPr/>
        </p:nvGrpSpPr>
        <p:grpSpPr>
          <a:xfrm rot="5400000">
            <a:off x="658458" y="124035"/>
            <a:ext cx="1017513" cy="1013304"/>
            <a:chOff x="1001358" y="2876235"/>
            <a:chExt cx="1017513" cy="1013304"/>
          </a:xfrm>
        </p:grpSpPr>
        <p:grpSp>
          <p:nvGrpSpPr>
            <p:cNvPr id="1204" name="Google Shape;1204;p44"/>
            <p:cNvGrpSpPr/>
            <p:nvPr/>
          </p:nvGrpSpPr>
          <p:grpSpPr>
            <a:xfrm rot="-473396">
              <a:off x="1050928" y="2919736"/>
              <a:ext cx="686874" cy="769581"/>
              <a:chOff x="6225377" y="921581"/>
              <a:chExt cx="556268" cy="623249"/>
            </a:xfrm>
          </p:grpSpPr>
          <p:sp>
            <p:nvSpPr>
              <p:cNvPr id="1205" name="Google Shape;1205;p44"/>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44"/>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44"/>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44"/>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44"/>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44"/>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1" name="Google Shape;1211;p44"/>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44"/>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44"/>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4" name="Google Shape;1214;p44"/>
            <p:cNvGrpSpPr/>
            <p:nvPr/>
          </p:nvGrpSpPr>
          <p:grpSpPr>
            <a:xfrm rot="1326696">
              <a:off x="1212398" y="3018964"/>
              <a:ext cx="686890" cy="769599"/>
              <a:chOff x="6225377" y="921581"/>
              <a:chExt cx="556268" cy="623249"/>
            </a:xfrm>
          </p:grpSpPr>
          <p:sp>
            <p:nvSpPr>
              <p:cNvPr id="1215" name="Google Shape;1215;p44"/>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6" name="Google Shape;1216;p44"/>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7" name="Google Shape;1217;p44"/>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44"/>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9" name="Google Shape;1219;p44"/>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44"/>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44"/>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44"/>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44"/>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224" name="Google Shape;1224;p44"/>
          <p:cNvSpPr/>
          <p:nvPr/>
        </p:nvSpPr>
        <p:spPr>
          <a:xfrm>
            <a:off x="427296" y="511238"/>
            <a:ext cx="162842" cy="162842"/>
          </a:xfrm>
          <a:custGeom>
            <a:avLst/>
            <a:gdLst/>
            <a:ahLst/>
            <a:cxnLst/>
            <a:rect l="l" t="t" r="r" b="b"/>
            <a:pathLst>
              <a:path w="48178" h="48178" extrusionOk="0">
                <a:moveTo>
                  <a:pt x="48178" y="24085"/>
                </a:moveTo>
                <a:lnTo>
                  <a:pt x="31734" y="31734"/>
                </a:lnTo>
                <a:lnTo>
                  <a:pt x="24085" y="48178"/>
                </a:lnTo>
                <a:lnTo>
                  <a:pt x="16445" y="31734"/>
                </a:lnTo>
                <a:lnTo>
                  <a:pt x="0" y="24085"/>
                </a:lnTo>
                <a:lnTo>
                  <a:pt x="16445" y="16444"/>
                </a:lnTo>
                <a:lnTo>
                  <a:pt x="24085" y="0"/>
                </a:lnTo>
                <a:lnTo>
                  <a:pt x="31734" y="16444"/>
                </a:lnTo>
                <a:lnTo>
                  <a:pt x="48178" y="24085"/>
                </a:ln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ZoneTexte 8">
            <a:extLst>
              <a:ext uri="{FF2B5EF4-FFF2-40B4-BE49-F238E27FC236}">
                <a16:creationId xmlns:a16="http://schemas.microsoft.com/office/drawing/2014/main" id="{26F4F4F6-4782-BAB4-139C-18F1CB99AB7B}"/>
              </a:ext>
            </a:extLst>
          </p:cNvPr>
          <p:cNvSpPr txBox="1"/>
          <p:nvPr/>
        </p:nvSpPr>
        <p:spPr>
          <a:xfrm>
            <a:off x="1482229" y="1480931"/>
            <a:ext cx="128111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3662DF"/>
              </a:buClr>
              <a:buSzPts val="6000"/>
              <a:buFont typeface="Atkinson Hyperlegible"/>
              <a:buNone/>
              <a:tabLst/>
              <a:defRPr/>
            </a:pPr>
            <a:r>
              <a:rPr kumimoji="0" lang="en" sz="4000" b="1" i="0" u="none" strike="noStrike" kern="0" cap="none" spc="0" normalizeH="0" baseline="0" noProof="0" dirty="0">
                <a:ln>
                  <a:noFill/>
                </a:ln>
                <a:solidFill>
                  <a:srgbClr val="F6B82A"/>
                </a:solidFill>
                <a:effectLst/>
                <a:uLnTx/>
                <a:uFillTx/>
                <a:latin typeface="Atkinson Hyperlegible"/>
                <a:sym typeface="Atkinson Hyperlegible"/>
              </a:rPr>
              <a:t>04</a:t>
            </a:r>
          </a:p>
        </p:txBody>
      </p:sp>
      <p:grpSp>
        <p:nvGrpSpPr>
          <p:cNvPr id="2" name="Google Shape;1203;p44">
            <a:extLst>
              <a:ext uri="{FF2B5EF4-FFF2-40B4-BE49-F238E27FC236}">
                <a16:creationId xmlns:a16="http://schemas.microsoft.com/office/drawing/2014/main" id="{B73BA83C-DAC3-AF9A-9FCC-3D46A4CDE35B}"/>
              </a:ext>
            </a:extLst>
          </p:cNvPr>
          <p:cNvGrpSpPr/>
          <p:nvPr/>
        </p:nvGrpSpPr>
        <p:grpSpPr>
          <a:xfrm rot="5400000">
            <a:off x="57156" y="572929"/>
            <a:ext cx="1017513" cy="1013304"/>
            <a:chOff x="1001358" y="2876235"/>
            <a:chExt cx="1017513" cy="1013304"/>
          </a:xfrm>
        </p:grpSpPr>
        <p:grpSp>
          <p:nvGrpSpPr>
            <p:cNvPr id="3" name="Google Shape;1204;p44">
              <a:extLst>
                <a:ext uri="{FF2B5EF4-FFF2-40B4-BE49-F238E27FC236}">
                  <a16:creationId xmlns:a16="http://schemas.microsoft.com/office/drawing/2014/main" id="{48A6C0DC-28D5-202D-C98B-1254D5FA7660}"/>
                </a:ext>
              </a:extLst>
            </p:cNvPr>
            <p:cNvGrpSpPr/>
            <p:nvPr/>
          </p:nvGrpSpPr>
          <p:grpSpPr>
            <a:xfrm rot="-473396">
              <a:off x="1050928" y="2919736"/>
              <a:ext cx="686874" cy="769581"/>
              <a:chOff x="6225377" y="921581"/>
              <a:chExt cx="556268" cy="623249"/>
            </a:xfrm>
          </p:grpSpPr>
          <p:sp>
            <p:nvSpPr>
              <p:cNvPr id="15" name="Google Shape;1205;p44">
                <a:extLst>
                  <a:ext uri="{FF2B5EF4-FFF2-40B4-BE49-F238E27FC236}">
                    <a16:creationId xmlns:a16="http://schemas.microsoft.com/office/drawing/2014/main" id="{2AF2949F-3258-07F2-B1DB-B982FD103A79}"/>
                  </a:ext>
                </a:extLst>
              </p:cNvPr>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206;p44">
                <a:extLst>
                  <a:ext uri="{FF2B5EF4-FFF2-40B4-BE49-F238E27FC236}">
                    <a16:creationId xmlns:a16="http://schemas.microsoft.com/office/drawing/2014/main" id="{12575124-3F71-FE2B-5FEC-27F28D3BF93F}"/>
                  </a:ext>
                </a:extLst>
              </p:cNvPr>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207;p44">
                <a:extLst>
                  <a:ext uri="{FF2B5EF4-FFF2-40B4-BE49-F238E27FC236}">
                    <a16:creationId xmlns:a16="http://schemas.microsoft.com/office/drawing/2014/main" id="{9B5F5DB0-F5E7-488A-1343-523CB77AC9AB}"/>
                  </a:ext>
                </a:extLst>
              </p:cNvPr>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208;p44">
                <a:extLst>
                  <a:ext uri="{FF2B5EF4-FFF2-40B4-BE49-F238E27FC236}">
                    <a16:creationId xmlns:a16="http://schemas.microsoft.com/office/drawing/2014/main" id="{9DF31F43-0805-CFDC-1C27-2A0390544D65}"/>
                  </a:ext>
                </a:extLst>
              </p:cNvPr>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209;p44">
                <a:extLst>
                  <a:ext uri="{FF2B5EF4-FFF2-40B4-BE49-F238E27FC236}">
                    <a16:creationId xmlns:a16="http://schemas.microsoft.com/office/drawing/2014/main" id="{1D9ADDDC-BD66-168C-0E51-C2B21926D5A2}"/>
                  </a:ext>
                </a:extLst>
              </p:cNvPr>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210;p44">
                <a:extLst>
                  <a:ext uri="{FF2B5EF4-FFF2-40B4-BE49-F238E27FC236}">
                    <a16:creationId xmlns:a16="http://schemas.microsoft.com/office/drawing/2014/main" id="{6826F00A-3383-8DB0-1B72-8E5E2E33EE70}"/>
                  </a:ext>
                </a:extLst>
              </p:cNvPr>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211;p44">
                <a:extLst>
                  <a:ext uri="{FF2B5EF4-FFF2-40B4-BE49-F238E27FC236}">
                    <a16:creationId xmlns:a16="http://schemas.microsoft.com/office/drawing/2014/main" id="{4A23710E-D860-87A4-3737-410EE4E61CF4}"/>
                  </a:ext>
                </a:extLst>
              </p:cNvPr>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212;p44">
                <a:extLst>
                  <a:ext uri="{FF2B5EF4-FFF2-40B4-BE49-F238E27FC236}">
                    <a16:creationId xmlns:a16="http://schemas.microsoft.com/office/drawing/2014/main" id="{7517AF8D-91B2-4E12-642E-645AB7154F5A}"/>
                  </a:ext>
                </a:extLst>
              </p:cNvPr>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213;p44">
                <a:extLst>
                  <a:ext uri="{FF2B5EF4-FFF2-40B4-BE49-F238E27FC236}">
                    <a16:creationId xmlns:a16="http://schemas.microsoft.com/office/drawing/2014/main" id="{58B28FC3-463C-182F-D367-5484C958CDC2}"/>
                  </a:ext>
                </a:extLst>
              </p:cNvPr>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 name="Google Shape;1214;p44">
              <a:extLst>
                <a:ext uri="{FF2B5EF4-FFF2-40B4-BE49-F238E27FC236}">
                  <a16:creationId xmlns:a16="http://schemas.microsoft.com/office/drawing/2014/main" id="{5CEAFC70-4178-B727-3EB4-AB9D00DC979B}"/>
                </a:ext>
              </a:extLst>
            </p:cNvPr>
            <p:cNvGrpSpPr/>
            <p:nvPr/>
          </p:nvGrpSpPr>
          <p:grpSpPr>
            <a:xfrm rot="1326696">
              <a:off x="1212398" y="3018964"/>
              <a:ext cx="686890" cy="769599"/>
              <a:chOff x="6225377" y="921581"/>
              <a:chExt cx="556268" cy="623249"/>
            </a:xfrm>
          </p:grpSpPr>
          <p:sp>
            <p:nvSpPr>
              <p:cNvPr id="5" name="Google Shape;1215;p44">
                <a:extLst>
                  <a:ext uri="{FF2B5EF4-FFF2-40B4-BE49-F238E27FC236}">
                    <a16:creationId xmlns:a16="http://schemas.microsoft.com/office/drawing/2014/main" id="{5DBDB1EE-68FD-435E-FBF8-083279235DBD}"/>
                  </a:ext>
                </a:extLst>
              </p:cNvPr>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1216;p44">
                <a:extLst>
                  <a:ext uri="{FF2B5EF4-FFF2-40B4-BE49-F238E27FC236}">
                    <a16:creationId xmlns:a16="http://schemas.microsoft.com/office/drawing/2014/main" id="{53B9B264-E528-88C2-D051-86188C1CCA99}"/>
                  </a:ext>
                </a:extLst>
              </p:cNvPr>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1217;p44">
                <a:extLst>
                  <a:ext uri="{FF2B5EF4-FFF2-40B4-BE49-F238E27FC236}">
                    <a16:creationId xmlns:a16="http://schemas.microsoft.com/office/drawing/2014/main" id="{6DEACB6F-7766-E6B2-D10E-FD82BF2B6214}"/>
                  </a:ext>
                </a:extLst>
              </p:cNvPr>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218;p44">
                <a:extLst>
                  <a:ext uri="{FF2B5EF4-FFF2-40B4-BE49-F238E27FC236}">
                    <a16:creationId xmlns:a16="http://schemas.microsoft.com/office/drawing/2014/main" id="{54C42B6E-0C42-93A6-772A-E0FA8115D2A5}"/>
                  </a:ext>
                </a:extLst>
              </p:cNvPr>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219;p44">
                <a:extLst>
                  <a:ext uri="{FF2B5EF4-FFF2-40B4-BE49-F238E27FC236}">
                    <a16:creationId xmlns:a16="http://schemas.microsoft.com/office/drawing/2014/main" id="{8D5AEFB3-2A15-0582-00FA-903CFB5B4124}"/>
                  </a:ext>
                </a:extLst>
              </p:cNvPr>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220;p44">
                <a:extLst>
                  <a:ext uri="{FF2B5EF4-FFF2-40B4-BE49-F238E27FC236}">
                    <a16:creationId xmlns:a16="http://schemas.microsoft.com/office/drawing/2014/main" id="{D2FC2164-0AE7-389F-BA9E-E31B6BE5F221}"/>
                  </a:ext>
                </a:extLst>
              </p:cNvPr>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21;p44">
                <a:extLst>
                  <a:ext uri="{FF2B5EF4-FFF2-40B4-BE49-F238E27FC236}">
                    <a16:creationId xmlns:a16="http://schemas.microsoft.com/office/drawing/2014/main" id="{56274B24-58D7-8EE7-3DD5-5F9EFF1CCB21}"/>
                  </a:ext>
                </a:extLst>
              </p:cNvPr>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222;p44">
                <a:extLst>
                  <a:ext uri="{FF2B5EF4-FFF2-40B4-BE49-F238E27FC236}">
                    <a16:creationId xmlns:a16="http://schemas.microsoft.com/office/drawing/2014/main" id="{A8CBD1AD-9B87-850A-AFCB-08109EAD9827}"/>
                  </a:ext>
                </a:extLst>
              </p:cNvPr>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223;p44">
                <a:extLst>
                  <a:ext uri="{FF2B5EF4-FFF2-40B4-BE49-F238E27FC236}">
                    <a16:creationId xmlns:a16="http://schemas.microsoft.com/office/drawing/2014/main" id="{9E696345-A602-B064-4C4D-1857582B3B43}"/>
                  </a:ext>
                </a:extLst>
              </p:cNvPr>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4" name="Google Shape;407;p28">
            <a:extLst>
              <a:ext uri="{FF2B5EF4-FFF2-40B4-BE49-F238E27FC236}">
                <a16:creationId xmlns:a16="http://schemas.microsoft.com/office/drawing/2014/main" id="{BFE0D68C-8C49-567E-A6BE-8BE8ED8DD8CB}"/>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53F7F9BA-291D-B6C3-38A7-D35E4636F9B6}"/>
              </a:ext>
            </a:extLst>
          </p:cNvPr>
          <p:cNvSpPr txBox="1">
            <a:spLocks/>
          </p:cNvSpPr>
          <p:nvPr/>
        </p:nvSpPr>
        <p:spPr>
          <a:xfrm>
            <a:off x="720000" y="445025"/>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000" b="1" dirty="0">
                <a:solidFill>
                  <a:schemeClr val="accent4"/>
                </a:solidFill>
                <a:latin typeface="Atkinson Hyperlegible"/>
                <a:sym typeface="Atkinson Hyperlegible"/>
              </a:rPr>
              <a:t>Choix du modèle</a:t>
            </a:r>
          </a:p>
        </p:txBody>
      </p:sp>
      <p:pic>
        <p:nvPicPr>
          <p:cNvPr id="3" name="Image 2">
            <a:extLst>
              <a:ext uri="{FF2B5EF4-FFF2-40B4-BE49-F238E27FC236}">
                <a16:creationId xmlns:a16="http://schemas.microsoft.com/office/drawing/2014/main" id="{B0AFA980-2E37-B1C3-1134-13C8B876FF56}"/>
              </a:ext>
            </a:extLst>
          </p:cNvPr>
          <p:cNvPicPr>
            <a:picLocks noChangeAspect="1"/>
          </p:cNvPicPr>
          <p:nvPr/>
        </p:nvPicPr>
        <p:blipFill>
          <a:blip r:embed="rId2"/>
          <a:stretch>
            <a:fillRect/>
          </a:stretch>
        </p:blipFill>
        <p:spPr>
          <a:xfrm>
            <a:off x="1231010" y="1096785"/>
            <a:ext cx="6681979" cy="3824506"/>
          </a:xfrm>
          <a:prstGeom prst="rect">
            <a:avLst/>
          </a:prstGeom>
        </p:spPr>
      </p:pic>
      <p:sp>
        <p:nvSpPr>
          <p:cNvPr id="4" name="Google Shape;407;p28">
            <a:extLst>
              <a:ext uri="{FF2B5EF4-FFF2-40B4-BE49-F238E27FC236}">
                <a16:creationId xmlns:a16="http://schemas.microsoft.com/office/drawing/2014/main" id="{7A553AC1-C3FC-DB1E-EF6A-CB9DEE089FBA}"/>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31</a:t>
            </a:r>
          </a:p>
        </p:txBody>
      </p:sp>
    </p:spTree>
    <p:extLst>
      <p:ext uri="{BB962C8B-B14F-4D97-AF65-F5344CB8AC3E}">
        <p14:creationId xmlns:p14="http://schemas.microsoft.com/office/powerpoint/2010/main" val="683901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72C98-9F26-9955-71F4-34A81F516F04}"/>
            </a:ext>
          </a:extLst>
        </p:cNvPr>
        <p:cNvGrpSpPr/>
        <p:nvPr/>
      </p:nvGrpSpPr>
      <p:grpSpPr>
        <a:xfrm>
          <a:off x="0" y="0"/>
          <a:ext cx="0" cy="0"/>
          <a:chOff x="0" y="0"/>
          <a:chExt cx="0" cy="0"/>
        </a:xfrm>
      </p:grpSpPr>
      <p:sp>
        <p:nvSpPr>
          <p:cNvPr id="7" name="Titre 1">
            <a:extLst>
              <a:ext uri="{FF2B5EF4-FFF2-40B4-BE49-F238E27FC236}">
                <a16:creationId xmlns:a16="http://schemas.microsoft.com/office/drawing/2014/main" id="{CE0F1887-4D61-B1F1-9AC9-070876720FA6}"/>
              </a:ext>
            </a:extLst>
          </p:cNvPr>
          <p:cNvSpPr txBox="1">
            <a:spLocks/>
          </p:cNvSpPr>
          <p:nvPr/>
        </p:nvSpPr>
        <p:spPr>
          <a:xfrm>
            <a:off x="720000" y="445025"/>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000" b="1" dirty="0">
                <a:solidFill>
                  <a:schemeClr val="accent4"/>
                </a:solidFill>
                <a:latin typeface="Atkinson Hyperlegible"/>
                <a:sym typeface="Atkinson Hyperlegible"/>
              </a:rPr>
              <a:t>Choix du modèle</a:t>
            </a:r>
          </a:p>
        </p:txBody>
      </p:sp>
      <p:pic>
        <p:nvPicPr>
          <p:cNvPr id="3" name="Image 2" descr="Une image contenant texte, capture d’écran, Police, nombre&#10;&#10;Le contenu généré par l’IA peut être incorrect.">
            <a:extLst>
              <a:ext uri="{FF2B5EF4-FFF2-40B4-BE49-F238E27FC236}">
                <a16:creationId xmlns:a16="http://schemas.microsoft.com/office/drawing/2014/main" id="{83211D12-4F96-C981-9960-F8547F480F72}"/>
              </a:ext>
            </a:extLst>
          </p:cNvPr>
          <p:cNvPicPr>
            <a:picLocks noChangeAspect="1"/>
          </p:cNvPicPr>
          <p:nvPr/>
        </p:nvPicPr>
        <p:blipFill>
          <a:blip r:embed="rId2"/>
          <a:stretch>
            <a:fillRect/>
          </a:stretch>
        </p:blipFill>
        <p:spPr>
          <a:xfrm>
            <a:off x="1231874" y="1287450"/>
            <a:ext cx="6934251" cy="3305199"/>
          </a:xfrm>
          <a:prstGeom prst="rect">
            <a:avLst/>
          </a:prstGeom>
        </p:spPr>
      </p:pic>
      <p:sp>
        <p:nvSpPr>
          <p:cNvPr id="4" name="Rectangle : coins arrondis 3">
            <a:extLst>
              <a:ext uri="{FF2B5EF4-FFF2-40B4-BE49-F238E27FC236}">
                <a16:creationId xmlns:a16="http://schemas.microsoft.com/office/drawing/2014/main" id="{699AADFD-0E65-8954-9632-109B3776D4A6}"/>
              </a:ext>
            </a:extLst>
          </p:cNvPr>
          <p:cNvSpPr/>
          <p:nvPr/>
        </p:nvSpPr>
        <p:spPr>
          <a:xfrm>
            <a:off x="2381250" y="1504950"/>
            <a:ext cx="5784875" cy="317500"/>
          </a:xfrm>
          <a:prstGeom prst="roundRect">
            <a:avLst/>
          </a:prstGeom>
          <a:solidFill>
            <a:srgbClr val="F1616C">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 coins arrondis 1">
            <a:extLst>
              <a:ext uri="{FF2B5EF4-FFF2-40B4-BE49-F238E27FC236}">
                <a16:creationId xmlns:a16="http://schemas.microsoft.com/office/drawing/2014/main" id="{1DEBA7EA-AEC9-241D-95B7-D3B76DD2EEF0}"/>
              </a:ext>
            </a:extLst>
          </p:cNvPr>
          <p:cNvSpPr/>
          <p:nvPr/>
        </p:nvSpPr>
        <p:spPr>
          <a:xfrm>
            <a:off x="1568741" y="3226091"/>
            <a:ext cx="6597383" cy="317500"/>
          </a:xfrm>
          <a:prstGeom prst="roundRect">
            <a:avLst/>
          </a:prstGeom>
          <a:solidFill>
            <a:schemeClr val="bg2">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9DED5FEB-A2E6-479E-F8B6-E0A942E53960}"/>
              </a:ext>
            </a:extLst>
          </p:cNvPr>
          <p:cNvSpPr/>
          <p:nvPr/>
        </p:nvSpPr>
        <p:spPr>
          <a:xfrm>
            <a:off x="1837189" y="3709856"/>
            <a:ext cx="6328935" cy="317500"/>
          </a:xfrm>
          <a:prstGeom prst="roundRect">
            <a:avLst/>
          </a:prstGeom>
          <a:solidFill>
            <a:schemeClr val="bg2">
              <a:alpha val="50196"/>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Google Shape;407;p28">
            <a:extLst>
              <a:ext uri="{FF2B5EF4-FFF2-40B4-BE49-F238E27FC236}">
                <a16:creationId xmlns:a16="http://schemas.microsoft.com/office/drawing/2014/main" id="{43FCA383-D1AC-CE88-1F0C-0E539F528A06}"/>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32</a:t>
            </a:r>
          </a:p>
        </p:txBody>
      </p:sp>
    </p:spTree>
    <p:extLst>
      <p:ext uri="{BB962C8B-B14F-4D97-AF65-F5344CB8AC3E}">
        <p14:creationId xmlns:p14="http://schemas.microsoft.com/office/powerpoint/2010/main" val="2637592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grpSp>
        <p:nvGrpSpPr>
          <p:cNvPr id="763" name="Google Shape;763;p35"/>
          <p:cNvGrpSpPr/>
          <p:nvPr/>
        </p:nvGrpSpPr>
        <p:grpSpPr>
          <a:xfrm>
            <a:off x="7634173" y="349487"/>
            <a:ext cx="645938" cy="697152"/>
            <a:chOff x="7361503" y="2222384"/>
            <a:chExt cx="523111" cy="564587"/>
          </a:xfrm>
        </p:grpSpPr>
        <p:sp>
          <p:nvSpPr>
            <p:cNvPr id="764" name="Google Shape;764;p35"/>
            <p:cNvSpPr/>
            <p:nvPr/>
          </p:nvSpPr>
          <p:spPr>
            <a:xfrm>
              <a:off x="7361503" y="2255649"/>
              <a:ext cx="490434" cy="531321"/>
            </a:xfrm>
            <a:custGeom>
              <a:avLst/>
              <a:gdLst/>
              <a:ahLst/>
              <a:cxnLst/>
              <a:rect l="l" t="t" r="r" b="b"/>
              <a:pathLst>
                <a:path w="179154" h="194090" extrusionOk="0">
                  <a:moveTo>
                    <a:pt x="42463" y="8"/>
                  </a:moveTo>
                  <a:cubicBezTo>
                    <a:pt x="42463" y="8"/>
                    <a:pt x="-24314" y="32070"/>
                    <a:pt x="9613" y="114956"/>
                  </a:cubicBezTo>
                  <a:cubicBezTo>
                    <a:pt x="9613" y="114956"/>
                    <a:pt x="33324" y="179282"/>
                    <a:pt x="98228" y="192714"/>
                  </a:cubicBezTo>
                  <a:cubicBezTo>
                    <a:pt x="98228" y="192714"/>
                    <a:pt x="149106" y="205350"/>
                    <a:pt x="179155" y="154042"/>
                  </a:cubicBezTo>
                  <a:lnTo>
                    <a:pt x="4246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35"/>
            <p:cNvSpPr/>
            <p:nvPr/>
          </p:nvSpPr>
          <p:spPr>
            <a:xfrm>
              <a:off x="7401829" y="2222384"/>
              <a:ext cx="482785" cy="530629"/>
            </a:xfrm>
            <a:custGeom>
              <a:avLst/>
              <a:gdLst/>
              <a:ahLst/>
              <a:cxnLst/>
              <a:rect l="l" t="t" r="r" b="b"/>
              <a:pathLst>
                <a:path w="176360" h="193837" extrusionOk="0">
                  <a:moveTo>
                    <a:pt x="165639" y="74921"/>
                  </a:moveTo>
                  <a:cubicBezTo>
                    <a:pt x="142139" y="22419"/>
                    <a:pt x="87553" y="-10502"/>
                    <a:pt x="44354" y="3055"/>
                  </a:cubicBezTo>
                  <a:cubicBezTo>
                    <a:pt x="874" y="16698"/>
                    <a:pt x="-12902" y="71658"/>
                    <a:pt x="13182" y="124020"/>
                  </a:cubicBezTo>
                  <a:cubicBezTo>
                    <a:pt x="38492" y="174837"/>
                    <a:pt x="92025" y="204050"/>
                    <a:pt x="132945" y="190548"/>
                  </a:cubicBezTo>
                  <a:cubicBezTo>
                    <a:pt x="173615" y="177131"/>
                    <a:pt x="188452" y="125886"/>
                    <a:pt x="165639" y="749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35"/>
            <p:cNvSpPr/>
            <p:nvPr/>
          </p:nvSpPr>
          <p:spPr>
            <a:xfrm>
              <a:off x="7402119" y="2265631"/>
              <a:ext cx="442637" cy="486016"/>
            </a:xfrm>
            <a:custGeom>
              <a:avLst/>
              <a:gdLst/>
              <a:ahLst/>
              <a:cxnLst/>
              <a:rect l="l" t="t" r="r" b="b"/>
              <a:pathLst>
                <a:path w="161694" h="177540" extrusionOk="0">
                  <a:moveTo>
                    <a:pt x="21755" y="0"/>
                  </a:moveTo>
                  <a:cubicBezTo>
                    <a:pt x="11133" y="13416"/>
                    <a:pt x="2665" y="28269"/>
                    <a:pt x="612" y="45517"/>
                  </a:cubicBezTo>
                  <a:cubicBezTo>
                    <a:pt x="-1768" y="65528"/>
                    <a:pt x="2993" y="86094"/>
                    <a:pt x="11398" y="104216"/>
                  </a:cubicBezTo>
                  <a:cubicBezTo>
                    <a:pt x="11945" y="105395"/>
                    <a:pt x="12507" y="106558"/>
                    <a:pt x="13084" y="107721"/>
                  </a:cubicBezTo>
                  <a:cubicBezTo>
                    <a:pt x="20171" y="121949"/>
                    <a:pt x="29708" y="134967"/>
                    <a:pt x="41205" y="145948"/>
                  </a:cubicBezTo>
                  <a:cubicBezTo>
                    <a:pt x="51835" y="156102"/>
                    <a:pt x="64197" y="164586"/>
                    <a:pt x="77778" y="170283"/>
                  </a:cubicBezTo>
                  <a:cubicBezTo>
                    <a:pt x="90000" y="175411"/>
                    <a:pt x="103354" y="178275"/>
                    <a:pt x="116637" y="177378"/>
                  </a:cubicBezTo>
                  <a:cubicBezTo>
                    <a:pt x="125051" y="176808"/>
                    <a:pt x="133605" y="174919"/>
                    <a:pt x="141284" y="171204"/>
                  </a:cubicBezTo>
                  <a:cubicBezTo>
                    <a:pt x="149378" y="167286"/>
                    <a:pt x="156051" y="161253"/>
                    <a:pt x="161694" y="154315"/>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35"/>
            <p:cNvSpPr/>
            <p:nvPr/>
          </p:nvSpPr>
          <p:spPr>
            <a:xfrm>
              <a:off x="7469037" y="2301001"/>
              <a:ext cx="350378" cy="384988"/>
            </a:xfrm>
            <a:custGeom>
              <a:avLst/>
              <a:gdLst/>
              <a:ahLst/>
              <a:cxnLst/>
              <a:rect l="l" t="t" r="r" b="b"/>
              <a:pathLst>
                <a:path w="127992" h="140635" extrusionOk="0">
                  <a:moveTo>
                    <a:pt x="119963" y="53847"/>
                  </a:moveTo>
                  <a:cubicBezTo>
                    <a:pt x="136852" y="91028"/>
                    <a:pt x="126207" y="128483"/>
                    <a:pt x="96377" y="138262"/>
                  </a:cubicBezTo>
                  <a:cubicBezTo>
                    <a:pt x="66415" y="148081"/>
                    <a:pt x="27547" y="126579"/>
                    <a:pt x="9331" y="89475"/>
                  </a:cubicBezTo>
                  <a:cubicBezTo>
                    <a:pt x="-9291" y="51560"/>
                    <a:pt x="800" y="12146"/>
                    <a:pt x="32113" y="2250"/>
                  </a:cubicBezTo>
                  <a:cubicBezTo>
                    <a:pt x="63277" y="-7600"/>
                    <a:pt x="102699" y="15853"/>
                    <a:pt x="119963" y="53847"/>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35"/>
            <p:cNvSpPr/>
            <p:nvPr/>
          </p:nvSpPr>
          <p:spPr>
            <a:xfrm>
              <a:off x="7562713" y="2361003"/>
              <a:ext cx="174086" cy="249674"/>
            </a:xfrm>
            <a:custGeom>
              <a:avLst/>
              <a:gdLst/>
              <a:ahLst/>
              <a:cxnLst/>
              <a:rect l="l" t="t" r="r" b="b"/>
              <a:pathLst>
                <a:path w="63593" h="91205" extrusionOk="0">
                  <a:moveTo>
                    <a:pt x="30297" y="0"/>
                  </a:moveTo>
                  <a:lnTo>
                    <a:pt x="9310" y="12729"/>
                  </a:lnTo>
                  <a:cubicBezTo>
                    <a:pt x="179" y="18263"/>
                    <a:pt x="-2732" y="30157"/>
                    <a:pt x="2809" y="39289"/>
                  </a:cubicBezTo>
                  <a:lnTo>
                    <a:pt x="3207" y="39944"/>
                  </a:lnTo>
                  <a:cubicBezTo>
                    <a:pt x="8748" y="49076"/>
                    <a:pt x="20635" y="51987"/>
                    <a:pt x="29766" y="46446"/>
                  </a:cubicBezTo>
                  <a:lnTo>
                    <a:pt x="34231" y="43738"/>
                  </a:lnTo>
                  <a:cubicBezTo>
                    <a:pt x="43362" y="38196"/>
                    <a:pt x="55249" y="41107"/>
                    <a:pt x="60790" y="50239"/>
                  </a:cubicBezTo>
                  <a:lnTo>
                    <a:pt x="60790" y="50239"/>
                  </a:lnTo>
                  <a:cubicBezTo>
                    <a:pt x="66324" y="59370"/>
                    <a:pt x="63413" y="71257"/>
                    <a:pt x="54289" y="76798"/>
                  </a:cubicBezTo>
                  <a:lnTo>
                    <a:pt x="30547" y="91206"/>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35"/>
            <p:cNvSpPr/>
            <p:nvPr/>
          </p:nvSpPr>
          <p:spPr>
            <a:xfrm>
              <a:off x="7565852" y="2380924"/>
              <a:ext cx="137250" cy="226238"/>
            </a:xfrm>
            <a:custGeom>
              <a:avLst/>
              <a:gdLst/>
              <a:ahLst/>
              <a:cxnLst/>
              <a:rect l="l" t="t" r="r" b="b"/>
              <a:pathLst>
                <a:path w="50137" h="82644" extrusionOk="0">
                  <a:moveTo>
                    <a:pt x="0" y="0"/>
                  </a:moveTo>
                  <a:lnTo>
                    <a:pt x="50138" y="82644"/>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35"/>
            <p:cNvSpPr/>
            <p:nvPr/>
          </p:nvSpPr>
          <p:spPr>
            <a:xfrm>
              <a:off x="7592805" y="2364572"/>
              <a:ext cx="137228" cy="226238"/>
            </a:xfrm>
            <a:custGeom>
              <a:avLst/>
              <a:gdLst/>
              <a:ahLst/>
              <a:cxnLst/>
              <a:rect l="l" t="t" r="r" b="b"/>
              <a:pathLst>
                <a:path w="50129" h="82644" extrusionOk="0">
                  <a:moveTo>
                    <a:pt x="0" y="0"/>
                  </a:moveTo>
                  <a:lnTo>
                    <a:pt x="50130" y="82644"/>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35"/>
            <p:cNvSpPr/>
            <p:nvPr/>
          </p:nvSpPr>
          <p:spPr>
            <a:xfrm>
              <a:off x="7364190" y="2378081"/>
              <a:ext cx="40592" cy="28073"/>
            </a:xfrm>
            <a:custGeom>
              <a:avLst/>
              <a:gdLst/>
              <a:ahLst/>
              <a:cxnLst/>
              <a:rect l="l" t="t" r="r" b="b"/>
              <a:pathLst>
                <a:path w="14828" h="10255" extrusionOk="0">
                  <a:moveTo>
                    <a:pt x="14829" y="0"/>
                  </a:moveTo>
                  <a:lnTo>
                    <a:pt x="0" y="10255"/>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35"/>
            <p:cNvSpPr/>
            <p:nvPr/>
          </p:nvSpPr>
          <p:spPr>
            <a:xfrm>
              <a:off x="7364190" y="2469027"/>
              <a:ext cx="42387" cy="26299"/>
            </a:xfrm>
            <a:custGeom>
              <a:avLst/>
              <a:gdLst/>
              <a:ahLst/>
              <a:cxnLst/>
              <a:rect l="l" t="t" r="r" b="b"/>
              <a:pathLst>
                <a:path w="15484" h="9607" extrusionOk="0">
                  <a:moveTo>
                    <a:pt x="15485" y="0"/>
                  </a:moveTo>
                  <a:lnTo>
                    <a:pt x="0" y="9608"/>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35"/>
            <p:cNvSpPr/>
            <p:nvPr/>
          </p:nvSpPr>
          <p:spPr>
            <a:xfrm>
              <a:off x="7393386" y="2547255"/>
              <a:ext cx="37580" cy="30893"/>
            </a:xfrm>
            <a:custGeom>
              <a:avLst/>
              <a:gdLst/>
              <a:ahLst/>
              <a:cxnLst/>
              <a:rect l="l" t="t" r="r" b="b"/>
              <a:pathLst>
                <a:path w="13728" h="11285" extrusionOk="0">
                  <a:moveTo>
                    <a:pt x="13728" y="0"/>
                  </a:moveTo>
                  <a:lnTo>
                    <a:pt x="0" y="11286"/>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35"/>
            <p:cNvSpPr/>
            <p:nvPr/>
          </p:nvSpPr>
          <p:spPr>
            <a:xfrm>
              <a:off x="7410272" y="2579743"/>
              <a:ext cx="37068" cy="33907"/>
            </a:xfrm>
            <a:custGeom>
              <a:avLst/>
              <a:gdLst/>
              <a:ahLst/>
              <a:cxnLst/>
              <a:rect l="l" t="t" r="r" b="b"/>
              <a:pathLst>
                <a:path w="13541" h="12386" extrusionOk="0">
                  <a:moveTo>
                    <a:pt x="13541" y="0"/>
                  </a:moveTo>
                  <a:lnTo>
                    <a:pt x="0" y="12386"/>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35"/>
            <p:cNvSpPr/>
            <p:nvPr/>
          </p:nvSpPr>
          <p:spPr>
            <a:xfrm>
              <a:off x="7451480" y="2639571"/>
              <a:ext cx="37772" cy="34503"/>
            </a:xfrm>
            <a:custGeom>
              <a:avLst/>
              <a:gdLst/>
              <a:ahLst/>
              <a:cxnLst/>
              <a:rect l="l" t="t" r="r" b="b"/>
              <a:pathLst>
                <a:path w="13798" h="12604" extrusionOk="0">
                  <a:moveTo>
                    <a:pt x="13799" y="0"/>
                  </a:moveTo>
                  <a:lnTo>
                    <a:pt x="0" y="12605"/>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35"/>
            <p:cNvSpPr/>
            <p:nvPr/>
          </p:nvSpPr>
          <p:spPr>
            <a:xfrm>
              <a:off x="7588380" y="2737207"/>
              <a:ext cx="35122" cy="34268"/>
            </a:xfrm>
            <a:custGeom>
              <a:avLst/>
              <a:gdLst/>
              <a:ahLst/>
              <a:cxnLst/>
              <a:rect l="l" t="t" r="r" b="b"/>
              <a:pathLst>
                <a:path w="12830" h="12518" extrusionOk="0">
                  <a:moveTo>
                    <a:pt x="12831" y="0"/>
                  </a:moveTo>
                  <a:lnTo>
                    <a:pt x="0" y="12519"/>
                  </a:lnTo>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35"/>
            <p:cNvSpPr/>
            <p:nvPr/>
          </p:nvSpPr>
          <p:spPr>
            <a:xfrm>
              <a:off x="7789338" y="2673020"/>
              <a:ext cx="24057" cy="24057"/>
            </a:xfrm>
            <a:custGeom>
              <a:avLst/>
              <a:gdLst/>
              <a:ahLst/>
              <a:cxnLst/>
              <a:rect l="l" t="t" r="r" b="b"/>
              <a:pathLst>
                <a:path w="8788" h="8788" extrusionOk="0">
                  <a:moveTo>
                    <a:pt x="8788" y="4394"/>
                  </a:moveTo>
                  <a:cubicBezTo>
                    <a:pt x="8788" y="6821"/>
                    <a:pt x="6821" y="8788"/>
                    <a:pt x="4394" y="8788"/>
                  </a:cubicBezTo>
                  <a:cubicBezTo>
                    <a:pt x="1968" y="8788"/>
                    <a:pt x="0" y="6821"/>
                    <a:pt x="0" y="4394"/>
                  </a:cubicBezTo>
                  <a:cubicBezTo>
                    <a:pt x="0" y="1967"/>
                    <a:pt x="1968" y="0"/>
                    <a:pt x="4394" y="0"/>
                  </a:cubicBezTo>
                  <a:cubicBezTo>
                    <a:pt x="6821"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35"/>
            <p:cNvSpPr/>
            <p:nvPr/>
          </p:nvSpPr>
          <p:spPr>
            <a:xfrm>
              <a:off x="7836853" y="2582351"/>
              <a:ext cx="24057" cy="24057"/>
            </a:xfrm>
            <a:custGeom>
              <a:avLst/>
              <a:gdLst/>
              <a:ahLst/>
              <a:cxnLst/>
              <a:rect l="l" t="t" r="r" b="b"/>
              <a:pathLst>
                <a:path w="8788" h="8788" extrusionOk="0">
                  <a:moveTo>
                    <a:pt x="8788" y="4394"/>
                  </a:moveTo>
                  <a:cubicBezTo>
                    <a:pt x="8788" y="6821"/>
                    <a:pt x="6822" y="8788"/>
                    <a:pt x="4394" y="8788"/>
                  </a:cubicBezTo>
                  <a:cubicBezTo>
                    <a:pt x="1967" y="8788"/>
                    <a:pt x="0" y="6821"/>
                    <a:pt x="0" y="4394"/>
                  </a:cubicBezTo>
                  <a:cubicBezTo>
                    <a:pt x="0" y="1967"/>
                    <a:pt x="1967" y="0"/>
                    <a:pt x="4394" y="0"/>
                  </a:cubicBezTo>
                  <a:cubicBezTo>
                    <a:pt x="6822"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35"/>
            <p:cNvSpPr/>
            <p:nvPr/>
          </p:nvSpPr>
          <p:spPr>
            <a:xfrm>
              <a:off x="7689565" y="2704654"/>
              <a:ext cx="24057" cy="24057"/>
            </a:xfrm>
            <a:custGeom>
              <a:avLst/>
              <a:gdLst/>
              <a:ahLst/>
              <a:cxnLst/>
              <a:rect l="l" t="t" r="r" b="b"/>
              <a:pathLst>
                <a:path w="8788" h="8788" extrusionOk="0">
                  <a:moveTo>
                    <a:pt x="8788" y="4394"/>
                  </a:moveTo>
                  <a:cubicBezTo>
                    <a:pt x="8788" y="6821"/>
                    <a:pt x="6821" y="8788"/>
                    <a:pt x="4394" y="8788"/>
                  </a:cubicBezTo>
                  <a:cubicBezTo>
                    <a:pt x="1967" y="8788"/>
                    <a:pt x="0" y="6821"/>
                    <a:pt x="0" y="4394"/>
                  </a:cubicBezTo>
                  <a:cubicBezTo>
                    <a:pt x="0" y="1967"/>
                    <a:pt x="1967" y="0"/>
                    <a:pt x="4394" y="0"/>
                  </a:cubicBezTo>
                  <a:cubicBezTo>
                    <a:pt x="6821"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35"/>
            <p:cNvSpPr/>
            <p:nvPr/>
          </p:nvSpPr>
          <p:spPr>
            <a:xfrm>
              <a:off x="7586586" y="2679538"/>
              <a:ext cx="24054" cy="24057"/>
            </a:xfrm>
            <a:custGeom>
              <a:avLst/>
              <a:gdLst/>
              <a:ahLst/>
              <a:cxnLst/>
              <a:rect l="l" t="t" r="r" b="b"/>
              <a:pathLst>
                <a:path w="8787" h="8788" extrusionOk="0">
                  <a:moveTo>
                    <a:pt x="8788" y="4394"/>
                  </a:moveTo>
                  <a:cubicBezTo>
                    <a:pt x="8788" y="6821"/>
                    <a:pt x="6821" y="8788"/>
                    <a:pt x="4394" y="8788"/>
                  </a:cubicBezTo>
                  <a:cubicBezTo>
                    <a:pt x="1967" y="8788"/>
                    <a:pt x="0" y="6821"/>
                    <a:pt x="0" y="4394"/>
                  </a:cubicBezTo>
                  <a:cubicBezTo>
                    <a:pt x="0" y="1967"/>
                    <a:pt x="1967" y="0"/>
                    <a:pt x="4394" y="0"/>
                  </a:cubicBezTo>
                  <a:cubicBezTo>
                    <a:pt x="6821"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35"/>
            <p:cNvSpPr/>
            <p:nvPr/>
          </p:nvSpPr>
          <p:spPr>
            <a:xfrm>
              <a:off x="7499616" y="2610523"/>
              <a:ext cx="24054" cy="24057"/>
            </a:xfrm>
            <a:custGeom>
              <a:avLst/>
              <a:gdLst/>
              <a:ahLst/>
              <a:cxnLst/>
              <a:rect l="l" t="t" r="r" b="b"/>
              <a:pathLst>
                <a:path w="8787" h="8788" extrusionOk="0">
                  <a:moveTo>
                    <a:pt x="8788" y="4394"/>
                  </a:moveTo>
                  <a:cubicBezTo>
                    <a:pt x="8788" y="6821"/>
                    <a:pt x="6821" y="8788"/>
                    <a:pt x="4394" y="8788"/>
                  </a:cubicBezTo>
                  <a:cubicBezTo>
                    <a:pt x="1967" y="8788"/>
                    <a:pt x="0" y="6821"/>
                    <a:pt x="0" y="4394"/>
                  </a:cubicBezTo>
                  <a:cubicBezTo>
                    <a:pt x="0" y="1967"/>
                    <a:pt x="1967" y="0"/>
                    <a:pt x="4394" y="0"/>
                  </a:cubicBezTo>
                  <a:cubicBezTo>
                    <a:pt x="6821"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35"/>
            <p:cNvSpPr/>
            <p:nvPr/>
          </p:nvSpPr>
          <p:spPr>
            <a:xfrm>
              <a:off x="7442530" y="2512229"/>
              <a:ext cx="24046" cy="24046"/>
            </a:xfrm>
            <a:custGeom>
              <a:avLst/>
              <a:gdLst/>
              <a:ahLst/>
              <a:cxnLst/>
              <a:rect l="l" t="t" r="r" b="b"/>
              <a:pathLst>
                <a:path w="8784" h="8784" extrusionOk="0">
                  <a:moveTo>
                    <a:pt x="107" y="5352"/>
                  </a:moveTo>
                  <a:cubicBezTo>
                    <a:pt x="-423" y="2987"/>
                    <a:pt x="1067" y="638"/>
                    <a:pt x="3432" y="107"/>
                  </a:cubicBezTo>
                  <a:cubicBezTo>
                    <a:pt x="5797" y="-423"/>
                    <a:pt x="8146" y="1067"/>
                    <a:pt x="8677" y="3432"/>
                  </a:cubicBezTo>
                  <a:cubicBezTo>
                    <a:pt x="9208" y="5797"/>
                    <a:pt x="7717" y="8146"/>
                    <a:pt x="5352" y="8677"/>
                  </a:cubicBezTo>
                  <a:cubicBezTo>
                    <a:pt x="2987" y="9208"/>
                    <a:pt x="638" y="7717"/>
                    <a:pt x="107" y="53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35"/>
            <p:cNvSpPr/>
            <p:nvPr/>
          </p:nvSpPr>
          <p:spPr>
            <a:xfrm>
              <a:off x="7426052" y="2401105"/>
              <a:ext cx="24046" cy="24046"/>
            </a:xfrm>
            <a:custGeom>
              <a:avLst/>
              <a:gdLst/>
              <a:ahLst/>
              <a:cxnLst/>
              <a:rect l="l" t="t" r="r" b="b"/>
              <a:pathLst>
                <a:path w="8784" h="8784" extrusionOk="0">
                  <a:moveTo>
                    <a:pt x="107" y="5352"/>
                  </a:moveTo>
                  <a:cubicBezTo>
                    <a:pt x="-423" y="2987"/>
                    <a:pt x="1067" y="638"/>
                    <a:pt x="3432" y="107"/>
                  </a:cubicBezTo>
                  <a:cubicBezTo>
                    <a:pt x="5797" y="-423"/>
                    <a:pt x="8146" y="1067"/>
                    <a:pt x="8677" y="3432"/>
                  </a:cubicBezTo>
                  <a:cubicBezTo>
                    <a:pt x="9208" y="5797"/>
                    <a:pt x="7717" y="8146"/>
                    <a:pt x="5352" y="8677"/>
                  </a:cubicBezTo>
                  <a:cubicBezTo>
                    <a:pt x="2987" y="9208"/>
                    <a:pt x="638" y="7717"/>
                    <a:pt x="107" y="53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35"/>
            <p:cNvSpPr/>
            <p:nvPr/>
          </p:nvSpPr>
          <p:spPr>
            <a:xfrm>
              <a:off x="7463647" y="2299516"/>
              <a:ext cx="24046" cy="24046"/>
            </a:xfrm>
            <a:custGeom>
              <a:avLst/>
              <a:gdLst/>
              <a:ahLst/>
              <a:cxnLst/>
              <a:rect l="l" t="t" r="r" b="b"/>
              <a:pathLst>
                <a:path w="8784" h="8784" extrusionOk="0">
                  <a:moveTo>
                    <a:pt x="107" y="5352"/>
                  </a:moveTo>
                  <a:cubicBezTo>
                    <a:pt x="-424" y="2987"/>
                    <a:pt x="1067" y="638"/>
                    <a:pt x="3432" y="107"/>
                  </a:cubicBezTo>
                  <a:cubicBezTo>
                    <a:pt x="5797" y="-423"/>
                    <a:pt x="8146" y="1067"/>
                    <a:pt x="8677" y="3432"/>
                  </a:cubicBezTo>
                  <a:cubicBezTo>
                    <a:pt x="9207" y="5797"/>
                    <a:pt x="7717" y="8146"/>
                    <a:pt x="5352" y="8677"/>
                  </a:cubicBezTo>
                  <a:cubicBezTo>
                    <a:pt x="2987" y="9207"/>
                    <a:pt x="638" y="7717"/>
                    <a:pt x="107" y="53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35"/>
            <p:cNvSpPr/>
            <p:nvPr/>
          </p:nvSpPr>
          <p:spPr>
            <a:xfrm>
              <a:off x="7546613" y="2250605"/>
              <a:ext cx="24038" cy="24038"/>
            </a:xfrm>
            <a:custGeom>
              <a:avLst/>
              <a:gdLst/>
              <a:ahLst/>
              <a:cxnLst/>
              <a:rect l="l" t="t" r="r" b="b"/>
              <a:pathLst>
                <a:path w="8781" h="8781" extrusionOk="0">
                  <a:moveTo>
                    <a:pt x="32" y="3872"/>
                  </a:moveTo>
                  <a:cubicBezTo>
                    <a:pt x="321" y="1460"/>
                    <a:pt x="2506" y="-257"/>
                    <a:pt x="4910" y="32"/>
                  </a:cubicBezTo>
                  <a:cubicBezTo>
                    <a:pt x="7321" y="320"/>
                    <a:pt x="9038" y="2506"/>
                    <a:pt x="8750" y="4910"/>
                  </a:cubicBezTo>
                  <a:cubicBezTo>
                    <a:pt x="8461" y="7321"/>
                    <a:pt x="6275" y="9038"/>
                    <a:pt x="3872" y="8750"/>
                  </a:cubicBezTo>
                  <a:cubicBezTo>
                    <a:pt x="1460" y="8461"/>
                    <a:pt x="-257" y="6275"/>
                    <a:pt x="32" y="387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35"/>
            <p:cNvSpPr/>
            <p:nvPr/>
          </p:nvSpPr>
          <p:spPr>
            <a:xfrm>
              <a:off x="7642177" y="2262553"/>
              <a:ext cx="24038" cy="24038"/>
            </a:xfrm>
            <a:custGeom>
              <a:avLst/>
              <a:gdLst/>
              <a:ahLst/>
              <a:cxnLst/>
              <a:rect l="l" t="t" r="r" b="b"/>
              <a:pathLst>
                <a:path w="8781" h="8781" extrusionOk="0">
                  <a:moveTo>
                    <a:pt x="32" y="3872"/>
                  </a:moveTo>
                  <a:cubicBezTo>
                    <a:pt x="321" y="1460"/>
                    <a:pt x="2506" y="-257"/>
                    <a:pt x="4910" y="32"/>
                  </a:cubicBezTo>
                  <a:cubicBezTo>
                    <a:pt x="7322" y="320"/>
                    <a:pt x="9038" y="2506"/>
                    <a:pt x="8750" y="4910"/>
                  </a:cubicBezTo>
                  <a:cubicBezTo>
                    <a:pt x="8461" y="7321"/>
                    <a:pt x="6275" y="9038"/>
                    <a:pt x="3872" y="8749"/>
                  </a:cubicBezTo>
                  <a:cubicBezTo>
                    <a:pt x="1460" y="8461"/>
                    <a:pt x="-257" y="6275"/>
                    <a:pt x="32" y="387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35"/>
            <p:cNvSpPr/>
            <p:nvPr/>
          </p:nvSpPr>
          <p:spPr>
            <a:xfrm>
              <a:off x="7830420" y="2477128"/>
              <a:ext cx="24054" cy="24057"/>
            </a:xfrm>
            <a:custGeom>
              <a:avLst/>
              <a:gdLst/>
              <a:ahLst/>
              <a:cxnLst/>
              <a:rect l="l" t="t" r="r" b="b"/>
              <a:pathLst>
                <a:path w="8787" h="8788" extrusionOk="0">
                  <a:moveTo>
                    <a:pt x="8788" y="4394"/>
                  </a:moveTo>
                  <a:cubicBezTo>
                    <a:pt x="8788" y="6821"/>
                    <a:pt x="6821" y="8788"/>
                    <a:pt x="4394" y="8788"/>
                  </a:cubicBezTo>
                  <a:cubicBezTo>
                    <a:pt x="1967" y="8788"/>
                    <a:pt x="0" y="6821"/>
                    <a:pt x="0" y="4394"/>
                  </a:cubicBezTo>
                  <a:cubicBezTo>
                    <a:pt x="0" y="1967"/>
                    <a:pt x="1967" y="0"/>
                    <a:pt x="4394" y="0"/>
                  </a:cubicBezTo>
                  <a:cubicBezTo>
                    <a:pt x="6821"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35"/>
            <p:cNvSpPr/>
            <p:nvPr/>
          </p:nvSpPr>
          <p:spPr>
            <a:xfrm>
              <a:off x="7792674" y="2384322"/>
              <a:ext cx="24054" cy="24057"/>
            </a:xfrm>
            <a:custGeom>
              <a:avLst/>
              <a:gdLst/>
              <a:ahLst/>
              <a:cxnLst/>
              <a:rect l="l" t="t" r="r" b="b"/>
              <a:pathLst>
                <a:path w="8787" h="8788" extrusionOk="0">
                  <a:moveTo>
                    <a:pt x="8788" y="4394"/>
                  </a:moveTo>
                  <a:cubicBezTo>
                    <a:pt x="8788" y="6821"/>
                    <a:pt x="6821" y="8788"/>
                    <a:pt x="4394" y="8788"/>
                  </a:cubicBezTo>
                  <a:cubicBezTo>
                    <a:pt x="1967" y="8788"/>
                    <a:pt x="0" y="6821"/>
                    <a:pt x="0" y="4394"/>
                  </a:cubicBezTo>
                  <a:cubicBezTo>
                    <a:pt x="0" y="1967"/>
                    <a:pt x="1967" y="0"/>
                    <a:pt x="4394" y="0"/>
                  </a:cubicBezTo>
                  <a:cubicBezTo>
                    <a:pt x="6821"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35"/>
            <p:cNvSpPr/>
            <p:nvPr/>
          </p:nvSpPr>
          <p:spPr>
            <a:xfrm>
              <a:off x="7729878" y="2310112"/>
              <a:ext cx="24054" cy="24057"/>
            </a:xfrm>
            <a:custGeom>
              <a:avLst/>
              <a:gdLst/>
              <a:ahLst/>
              <a:cxnLst/>
              <a:rect l="l" t="t" r="r" b="b"/>
              <a:pathLst>
                <a:path w="8787" h="8788" extrusionOk="0">
                  <a:moveTo>
                    <a:pt x="8788" y="4394"/>
                  </a:moveTo>
                  <a:cubicBezTo>
                    <a:pt x="8788" y="6821"/>
                    <a:pt x="6821" y="8788"/>
                    <a:pt x="4394" y="8788"/>
                  </a:cubicBezTo>
                  <a:cubicBezTo>
                    <a:pt x="1967" y="8788"/>
                    <a:pt x="0" y="6821"/>
                    <a:pt x="0" y="4394"/>
                  </a:cubicBezTo>
                  <a:cubicBezTo>
                    <a:pt x="0" y="1967"/>
                    <a:pt x="1967" y="0"/>
                    <a:pt x="4394" y="0"/>
                  </a:cubicBezTo>
                  <a:cubicBezTo>
                    <a:pt x="6821"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0" name="Google Shape;790;p35"/>
          <p:cNvGrpSpPr/>
          <p:nvPr/>
        </p:nvGrpSpPr>
        <p:grpSpPr>
          <a:xfrm rot="-8100000">
            <a:off x="722545" y="938073"/>
            <a:ext cx="686852" cy="769557"/>
            <a:chOff x="6225377" y="921581"/>
            <a:chExt cx="556268" cy="623249"/>
          </a:xfrm>
        </p:grpSpPr>
        <p:sp>
          <p:nvSpPr>
            <p:cNvPr id="791" name="Google Shape;791;p35"/>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35"/>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35"/>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35"/>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35"/>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35"/>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35"/>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35"/>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35"/>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0" name="Google Shape;800;p35"/>
          <p:cNvGrpSpPr/>
          <p:nvPr/>
        </p:nvGrpSpPr>
        <p:grpSpPr>
          <a:xfrm>
            <a:off x="154992" y="2219012"/>
            <a:ext cx="640056" cy="324421"/>
            <a:chOff x="6580515" y="3436687"/>
            <a:chExt cx="538768" cy="273657"/>
          </a:xfrm>
        </p:grpSpPr>
        <p:sp>
          <p:nvSpPr>
            <p:cNvPr id="801" name="Google Shape;801;p35"/>
            <p:cNvSpPr/>
            <p:nvPr/>
          </p:nvSpPr>
          <p:spPr>
            <a:xfrm>
              <a:off x="6580977" y="3553264"/>
              <a:ext cx="538305" cy="157080"/>
            </a:xfrm>
            <a:custGeom>
              <a:avLst/>
              <a:gdLst/>
              <a:ahLst/>
              <a:cxnLst/>
              <a:rect l="l" t="t" r="r" b="b"/>
              <a:pathLst>
                <a:path w="196641" h="57381" extrusionOk="0">
                  <a:moveTo>
                    <a:pt x="26" y="2763"/>
                  </a:moveTo>
                  <a:cubicBezTo>
                    <a:pt x="-146" y="3091"/>
                    <a:pt x="603" y="16210"/>
                    <a:pt x="603" y="16210"/>
                  </a:cubicBezTo>
                  <a:cubicBezTo>
                    <a:pt x="837" y="20277"/>
                    <a:pt x="4771" y="25084"/>
                    <a:pt x="7206" y="27972"/>
                  </a:cubicBezTo>
                  <a:cubicBezTo>
                    <a:pt x="15908" y="38298"/>
                    <a:pt x="28747" y="44534"/>
                    <a:pt x="41390" y="48538"/>
                  </a:cubicBezTo>
                  <a:cubicBezTo>
                    <a:pt x="74178" y="58918"/>
                    <a:pt x="109401" y="60057"/>
                    <a:pt x="142766" y="52502"/>
                  </a:cubicBezTo>
                  <a:cubicBezTo>
                    <a:pt x="154512" y="49841"/>
                    <a:pt x="166422" y="45931"/>
                    <a:pt x="176912" y="39664"/>
                  </a:cubicBezTo>
                  <a:cubicBezTo>
                    <a:pt x="185395" y="34598"/>
                    <a:pt x="196681" y="24803"/>
                    <a:pt x="196642" y="13853"/>
                  </a:cubicBezTo>
                  <a:lnTo>
                    <a:pt x="196595" y="0"/>
                  </a:lnTo>
                  <a:lnTo>
                    <a:pt x="34" y="27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35"/>
            <p:cNvSpPr/>
            <p:nvPr/>
          </p:nvSpPr>
          <p:spPr>
            <a:xfrm>
              <a:off x="6580515" y="3436687"/>
              <a:ext cx="538655" cy="230005"/>
            </a:xfrm>
            <a:custGeom>
              <a:avLst/>
              <a:gdLst/>
              <a:ahLst/>
              <a:cxnLst/>
              <a:rect l="l" t="t" r="r" b="b"/>
              <a:pathLst>
                <a:path w="196769" h="84020" extrusionOk="0">
                  <a:moveTo>
                    <a:pt x="193423" y="30884"/>
                  </a:moveTo>
                  <a:cubicBezTo>
                    <a:pt x="181521" y="11880"/>
                    <a:pt x="139196" y="-631"/>
                    <a:pt x="95661" y="25"/>
                  </a:cubicBezTo>
                  <a:cubicBezTo>
                    <a:pt x="50332" y="711"/>
                    <a:pt x="7452" y="15595"/>
                    <a:pt x="889" y="36754"/>
                  </a:cubicBezTo>
                  <a:cubicBezTo>
                    <a:pt x="-7338" y="63274"/>
                    <a:pt x="42527" y="87266"/>
                    <a:pt x="110045" y="83660"/>
                  </a:cubicBezTo>
                  <a:cubicBezTo>
                    <a:pt x="173638" y="80265"/>
                    <a:pt x="208065" y="54252"/>
                    <a:pt x="193423" y="3088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35"/>
            <p:cNvSpPr/>
            <p:nvPr/>
          </p:nvSpPr>
          <p:spPr>
            <a:xfrm>
              <a:off x="6581624" y="3550188"/>
              <a:ext cx="535116" cy="115205"/>
            </a:xfrm>
            <a:custGeom>
              <a:avLst/>
              <a:gdLst/>
              <a:ahLst/>
              <a:cxnLst/>
              <a:rect l="l" t="t" r="r" b="b"/>
              <a:pathLst>
                <a:path w="195476" h="42084" extrusionOk="0">
                  <a:moveTo>
                    <a:pt x="0" y="6962"/>
                  </a:moveTo>
                  <a:cubicBezTo>
                    <a:pt x="7508" y="28159"/>
                    <a:pt x="51776" y="44768"/>
                    <a:pt x="108751" y="41724"/>
                  </a:cubicBezTo>
                  <a:cubicBezTo>
                    <a:pt x="162408" y="38860"/>
                    <a:pt x="195297" y="19894"/>
                    <a:pt x="195477" y="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35"/>
            <p:cNvSpPr/>
            <p:nvPr/>
          </p:nvSpPr>
          <p:spPr>
            <a:xfrm>
              <a:off x="6660775" y="3458842"/>
              <a:ext cx="386612" cy="163678"/>
            </a:xfrm>
            <a:custGeom>
              <a:avLst/>
              <a:gdLst/>
              <a:ahLst/>
              <a:cxnLst/>
              <a:rect l="l" t="t" r="r" b="b"/>
              <a:pathLst>
                <a:path w="141228" h="59791" extrusionOk="0">
                  <a:moveTo>
                    <a:pt x="77992" y="59602"/>
                  </a:moveTo>
                  <a:cubicBezTo>
                    <a:pt x="32365" y="61701"/>
                    <a:pt x="-3006" y="46092"/>
                    <a:pt x="202" y="27790"/>
                  </a:cubicBezTo>
                  <a:cubicBezTo>
                    <a:pt x="2926" y="12219"/>
                    <a:pt x="33450" y="668"/>
                    <a:pt x="67744" y="28"/>
                  </a:cubicBezTo>
                  <a:cubicBezTo>
                    <a:pt x="101000" y="-596"/>
                    <a:pt x="132406" y="9160"/>
                    <a:pt x="139657" y="23544"/>
                  </a:cubicBezTo>
                  <a:cubicBezTo>
                    <a:pt x="148101" y="40285"/>
                    <a:pt x="121792" y="57588"/>
                    <a:pt x="77992" y="59602"/>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35"/>
            <p:cNvSpPr/>
            <p:nvPr/>
          </p:nvSpPr>
          <p:spPr>
            <a:xfrm>
              <a:off x="6759006" y="3501113"/>
              <a:ext cx="180880" cy="70140"/>
            </a:xfrm>
            <a:custGeom>
              <a:avLst/>
              <a:gdLst/>
              <a:ahLst/>
              <a:cxnLst/>
              <a:rect l="l" t="t" r="r" b="b"/>
              <a:pathLst>
                <a:path w="66075" h="25622" extrusionOk="0">
                  <a:moveTo>
                    <a:pt x="196" y="0"/>
                  </a:moveTo>
                  <a:lnTo>
                    <a:pt x="1" y="12831"/>
                  </a:lnTo>
                  <a:cubicBezTo>
                    <a:pt x="-85" y="18411"/>
                    <a:pt x="7165" y="23047"/>
                    <a:pt x="16196" y="23180"/>
                  </a:cubicBezTo>
                  <a:lnTo>
                    <a:pt x="16843" y="23180"/>
                  </a:lnTo>
                  <a:cubicBezTo>
                    <a:pt x="25873" y="23328"/>
                    <a:pt x="33264" y="18919"/>
                    <a:pt x="33342" y="13338"/>
                  </a:cubicBezTo>
                  <a:lnTo>
                    <a:pt x="33382" y="10614"/>
                  </a:lnTo>
                  <a:cubicBezTo>
                    <a:pt x="33467" y="5034"/>
                    <a:pt x="40858" y="624"/>
                    <a:pt x="49880" y="765"/>
                  </a:cubicBezTo>
                  <a:lnTo>
                    <a:pt x="49880" y="765"/>
                  </a:lnTo>
                  <a:cubicBezTo>
                    <a:pt x="58911" y="905"/>
                    <a:pt x="66161" y="5534"/>
                    <a:pt x="66075" y="11114"/>
                  </a:cubicBezTo>
                  <a:lnTo>
                    <a:pt x="65857" y="2562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35"/>
            <p:cNvSpPr/>
            <p:nvPr/>
          </p:nvSpPr>
          <p:spPr>
            <a:xfrm>
              <a:off x="6738315" y="3541852"/>
              <a:ext cx="223758" cy="3416"/>
            </a:xfrm>
            <a:custGeom>
              <a:avLst/>
              <a:gdLst/>
              <a:ahLst/>
              <a:cxnLst/>
              <a:rect l="l" t="t" r="r" b="b"/>
              <a:pathLst>
                <a:path w="81738" h="1248" extrusionOk="0">
                  <a:moveTo>
                    <a:pt x="0" y="0"/>
                  </a:moveTo>
                  <a:lnTo>
                    <a:pt x="81739" y="1249"/>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35"/>
            <p:cNvSpPr/>
            <p:nvPr/>
          </p:nvSpPr>
          <p:spPr>
            <a:xfrm>
              <a:off x="6738551" y="3525393"/>
              <a:ext cx="223780" cy="3394"/>
            </a:xfrm>
            <a:custGeom>
              <a:avLst/>
              <a:gdLst/>
              <a:ahLst/>
              <a:cxnLst/>
              <a:rect l="l" t="t" r="r" b="b"/>
              <a:pathLst>
                <a:path w="81746" h="1240" extrusionOk="0">
                  <a:moveTo>
                    <a:pt x="0" y="0"/>
                  </a:moveTo>
                  <a:lnTo>
                    <a:pt x="81747" y="1241"/>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35"/>
            <p:cNvSpPr/>
            <p:nvPr/>
          </p:nvSpPr>
          <p:spPr>
            <a:xfrm>
              <a:off x="6964176" y="3654726"/>
              <a:ext cx="5702" cy="43841"/>
            </a:xfrm>
            <a:custGeom>
              <a:avLst/>
              <a:gdLst/>
              <a:ahLst/>
              <a:cxnLst/>
              <a:rect l="l" t="t" r="r" b="b"/>
              <a:pathLst>
                <a:path w="2083" h="16015" extrusionOk="0">
                  <a:moveTo>
                    <a:pt x="2084" y="0"/>
                  </a:moveTo>
                  <a:lnTo>
                    <a:pt x="0" y="16015"/>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35"/>
            <p:cNvSpPr/>
            <p:nvPr/>
          </p:nvSpPr>
          <p:spPr>
            <a:xfrm>
              <a:off x="6841703" y="3666568"/>
              <a:ext cx="4038" cy="43690"/>
            </a:xfrm>
            <a:custGeom>
              <a:avLst/>
              <a:gdLst/>
              <a:ahLst/>
              <a:cxnLst/>
              <a:rect l="l" t="t" r="r" b="b"/>
              <a:pathLst>
                <a:path w="1475" h="15960" extrusionOk="0">
                  <a:moveTo>
                    <a:pt x="1475" y="0"/>
                  </a:moveTo>
                  <a:lnTo>
                    <a:pt x="0" y="15961"/>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35"/>
            <p:cNvSpPr/>
            <p:nvPr/>
          </p:nvSpPr>
          <p:spPr>
            <a:xfrm>
              <a:off x="6708884" y="3653080"/>
              <a:ext cx="5489" cy="37857"/>
            </a:xfrm>
            <a:custGeom>
              <a:avLst/>
              <a:gdLst/>
              <a:ahLst/>
              <a:cxnLst/>
              <a:rect l="l" t="t" r="r" b="b"/>
              <a:pathLst>
                <a:path w="2005" h="13829" extrusionOk="0">
                  <a:moveTo>
                    <a:pt x="2006" y="0"/>
                  </a:moveTo>
                  <a:lnTo>
                    <a:pt x="0" y="1383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35"/>
            <p:cNvSpPr/>
            <p:nvPr/>
          </p:nvSpPr>
          <p:spPr>
            <a:xfrm>
              <a:off x="6667098" y="3639489"/>
              <a:ext cx="4914" cy="36535"/>
            </a:xfrm>
            <a:custGeom>
              <a:avLst/>
              <a:gdLst/>
              <a:ahLst/>
              <a:cxnLst/>
              <a:rect l="l" t="t" r="r" b="b"/>
              <a:pathLst>
                <a:path w="1795" h="13346" extrusionOk="0">
                  <a:moveTo>
                    <a:pt x="1795" y="0"/>
                  </a:moveTo>
                  <a:lnTo>
                    <a:pt x="0" y="13346"/>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35"/>
            <p:cNvSpPr/>
            <p:nvPr/>
          </p:nvSpPr>
          <p:spPr>
            <a:xfrm>
              <a:off x="6606611" y="3605952"/>
              <a:ext cx="4123" cy="30657"/>
            </a:xfrm>
            <a:custGeom>
              <a:avLst/>
              <a:gdLst/>
              <a:ahLst/>
              <a:cxnLst/>
              <a:rect l="l" t="t" r="r" b="b"/>
              <a:pathLst>
                <a:path w="1506" h="11199" extrusionOk="0">
                  <a:moveTo>
                    <a:pt x="1506" y="0"/>
                  </a:moveTo>
                  <a:lnTo>
                    <a:pt x="0" y="1120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35"/>
            <p:cNvSpPr/>
            <p:nvPr/>
          </p:nvSpPr>
          <p:spPr>
            <a:xfrm>
              <a:off x="6825351" y="3633119"/>
              <a:ext cx="16707" cy="16707"/>
            </a:xfrm>
            <a:custGeom>
              <a:avLst/>
              <a:gdLst/>
              <a:ahLst/>
              <a:cxnLst/>
              <a:rect l="l" t="t" r="r" b="b"/>
              <a:pathLst>
                <a:path w="6103" h="6103" extrusionOk="0">
                  <a:moveTo>
                    <a:pt x="6103" y="3052"/>
                  </a:moveTo>
                  <a:cubicBezTo>
                    <a:pt x="6103" y="4738"/>
                    <a:pt x="4737" y="6103"/>
                    <a:pt x="3051" y="6103"/>
                  </a:cubicBezTo>
                  <a:cubicBezTo>
                    <a:pt x="1366" y="6103"/>
                    <a:pt x="0" y="4738"/>
                    <a:pt x="0" y="3052"/>
                  </a:cubicBezTo>
                  <a:cubicBezTo>
                    <a:pt x="0" y="1366"/>
                    <a:pt x="1366" y="0"/>
                    <a:pt x="3051"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35"/>
            <p:cNvSpPr/>
            <p:nvPr/>
          </p:nvSpPr>
          <p:spPr>
            <a:xfrm>
              <a:off x="6717434" y="3619439"/>
              <a:ext cx="16707" cy="16707"/>
            </a:xfrm>
            <a:custGeom>
              <a:avLst/>
              <a:gdLst/>
              <a:ahLst/>
              <a:cxnLst/>
              <a:rect l="l" t="t" r="r" b="b"/>
              <a:pathLst>
                <a:path w="6103" h="6103" extrusionOk="0">
                  <a:moveTo>
                    <a:pt x="6103" y="3052"/>
                  </a:moveTo>
                  <a:cubicBezTo>
                    <a:pt x="6103" y="4737"/>
                    <a:pt x="4737" y="6103"/>
                    <a:pt x="3051" y="6103"/>
                  </a:cubicBezTo>
                  <a:cubicBezTo>
                    <a:pt x="1366" y="6103"/>
                    <a:pt x="0" y="4737"/>
                    <a:pt x="0" y="3052"/>
                  </a:cubicBezTo>
                  <a:cubicBezTo>
                    <a:pt x="0" y="1366"/>
                    <a:pt x="1366" y="0"/>
                    <a:pt x="3051"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35"/>
            <p:cNvSpPr/>
            <p:nvPr/>
          </p:nvSpPr>
          <p:spPr>
            <a:xfrm>
              <a:off x="6628645" y="3572522"/>
              <a:ext cx="16707" cy="16707"/>
            </a:xfrm>
            <a:custGeom>
              <a:avLst/>
              <a:gdLst/>
              <a:ahLst/>
              <a:cxnLst/>
              <a:rect l="l" t="t" r="r" b="b"/>
              <a:pathLst>
                <a:path w="6103" h="6103" extrusionOk="0">
                  <a:moveTo>
                    <a:pt x="6103" y="3052"/>
                  </a:moveTo>
                  <a:cubicBezTo>
                    <a:pt x="6103" y="4737"/>
                    <a:pt x="4737" y="6103"/>
                    <a:pt x="3052" y="6103"/>
                  </a:cubicBezTo>
                  <a:cubicBezTo>
                    <a:pt x="1366" y="6103"/>
                    <a:pt x="0" y="4737"/>
                    <a:pt x="0" y="3052"/>
                  </a:cubicBezTo>
                  <a:cubicBezTo>
                    <a:pt x="0" y="1366"/>
                    <a:pt x="1366" y="0"/>
                    <a:pt x="3052"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35"/>
            <p:cNvSpPr/>
            <p:nvPr/>
          </p:nvSpPr>
          <p:spPr>
            <a:xfrm>
              <a:off x="6613728" y="3511286"/>
              <a:ext cx="16707" cy="16707"/>
            </a:xfrm>
            <a:custGeom>
              <a:avLst/>
              <a:gdLst/>
              <a:ahLst/>
              <a:cxnLst/>
              <a:rect l="l" t="t" r="r" b="b"/>
              <a:pathLst>
                <a:path w="6103" h="6103" extrusionOk="0">
                  <a:moveTo>
                    <a:pt x="6103" y="3052"/>
                  </a:moveTo>
                  <a:cubicBezTo>
                    <a:pt x="6103" y="4738"/>
                    <a:pt x="4737" y="6103"/>
                    <a:pt x="3052" y="6103"/>
                  </a:cubicBezTo>
                  <a:cubicBezTo>
                    <a:pt x="1366" y="6103"/>
                    <a:pt x="0" y="4738"/>
                    <a:pt x="0" y="3052"/>
                  </a:cubicBezTo>
                  <a:cubicBezTo>
                    <a:pt x="0" y="1366"/>
                    <a:pt x="1366" y="0"/>
                    <a:pt x="3052"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35"/>
            <p:cNvSpPr/>
            <p:nvPr/>
          </p:nvSpPr>
          <p:spPr>
            <a:xfrm>
              <a:off x="6674407" y="3471703"/>
              <a:ext cx="13288" cy="13288"/>
            </a:xfrm>
            <a:custGeom>
              <a:avLst/>
              <a:gdLst/>
              <a:ahLst/>
              <a:cxnLst/>
              <a:rect l="l" t="t" r="r" b="b"/>
              <a:pathLst>
                <a:path w="4854" h="4854" extrusionOk="0">
                  <a:moveTo>
                    <a:pt x="4854" y="2427"/>
                  </a:moveTo>
                  <a:cubicBezTo>
                    <a:pt x="4854" y="3770"/>
                    <a:pt x="3770" y="4855"/>
                    <a:pt x="2427" y="4855"/>
                  </a:cubicBezTo>
                  <a:cubicBezTo>
                    <a:pt x="1085" y="4855"/>
                    <a:pt x="0" y="3770"/>
                    <a:pt x="0" y="2427"/>
                  </a:cubicBezTo>
                  <a:cubicBezTo>
                    <a:pt x="0" y="1085"/>
                    <a:pt x="1085" y="0"/>
                    <a:pt x="2427" y="0"/>
                  </a:cubicBezTo>
                  <a:cubicBezTo>
                    <a:pt x="3770" y="0"/>
                    <a:pt x="4854" y="1085"/>
                    <a:pt x="4854"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35"/>
            <p:cNvSpPr/>
            <p:nvPr/>
          </p:nvSpPr>
          <p:spPr>
            <a:xfrm>
              <a:off x="6750434" y="3449493"/>
              <a:ext cx="13288" cy="13288"/>
            </a:xfrm>
            <a:custGeom>
              <a:avLst/>
              <a:gdLst/>
              <a:ahLst/>
              <a:cxnLst/>
              <a:rect l="l" t="t" r="r" b="b"/>
              <a:pathLst>
                <a:path w="4854" h="4854" extrusionOk="0">
                  <a:moveTo>
                    <a:pt x="4855" y="2427"/>
                  </a:moveTo>
                  <a:cubicBezTo>
                    <a:pt x="4855" y="3770"/>
                    <a:pt x="3770" y="4855"/>
                    <a:pt x="2427" y="4855"/>
                  </a:cubicBezTo>
                  <a:cubicBezTo>
                    <a:pt x="1085" y="4855"/>
                    <a:pt x="0" y="3770"/>
                    <a:pt x="0" y="2427"/>
                  </a:cubicBezTo>
                  <a:cubicBezTo>
                    <a:pt x="0" y="1085"/>
                    <a:pt x="1085" y="0"/>
                    <a:pt x="2427" y="0"/>
                  </a:cubicBezTo>
                  <a:cubicBezTo>
                    <a:pt x="3770" y="0"/>
                    <a:pt x="4855" y="1085"/>
                    <a:pt x="4855"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35"/>
            <p:cNvSpPr/>
            <p:nvPr/>
          </p:nvSpPr>
          <p:spPr>
            <a:xfrm>
              <a:off x="6831526" y="3440474"/>
              <a:ext cx="13288" cy="13288"/>
            </a:xfrm>
            <a:custGeom>
              <a:avLst/>
              <a:gdLst/>
              <a:ahLst/>
              <a:cxnLst/>
              <a:rect l="l" t="t" r="r" b="b"/>
              <a:pathLst>
                <a:path w="4854" h="4854" extrusionOk="0">
                  <a:moveTo>
                    <a:pt x="4855" y="2427"/>
                  </a:moveTo>
                  <a:cubicBezTo>
                    <a:pt x="4855" y="3770"/>
                    <a:pt x="3770" y="4855"/>
                    <a:pt x="2428" y="4855"/>
                  </a:cubicBezTo>
                  <a:cubicBezTo>
                    <a:pt x="1085" y="4855"/>
                    <a:pt x="0" y="3770"/>
                    <a:pt x="0" y="2427"/>
                  </a:cubicBezTo>
                  <a:cubicBezTo>
                    <a:pt x="0" y="1085"/>
                    <a:pt x="1085" y="0"/>
                    <a:pt x="2428" y="0"/>
                  </a:cubicBezTo>
                  <a:cubicBezTo>
                    <a:pt x="3770" y="0"/>
                    <a:pt x="4855" y="1085"/>
                    <a:pt x="4855"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35"/>
            <p:cNvSpPr/>
            <p:nvPr/>
          </p:nvSpPr>
          <p:spPr>
            <a:xfrm>
              <a:off x="6919011" y="3445648"/>
              <a:ext cx="13288" cy="13288"/>
            </a:xfrm>
            <a:custGeom>
              <a:avLst/>
              <a:gdLst/>
              <a:ahLst/>
              <a:cxnLst/>
              <a:rect l="l" t="t" r="r" b="b"/>
              <a:pathLst>
                <a:path w="4854" h="4854" extrusionOk="0">
                  <a:moveTo>
                    <a:pt x="4855" y="2427"/>
                  </a:moveTo>
                  <a:cubicBezTo>
                    <a:pt x="4855" y="3770"/>
                    <a:pt x="3770" y="4855"/>
                    <a:pt x="2427" y="4855"/>
                  </a:cubicBezTo>
                  <a:cubicBezTo>
                    <a:pt x="1085" y="4855"/>
                    <a:pt x="0" y="3770"/>
                    <a:pt x="0" y="2427"/>
                  </a:cubicBezTo>
                  <a:cubicBezTo>
                    <a:pt x="0" y="1085"/>
                    <a:pt x="1085" y="0"/>
                    <a:pt x="2427" y="0"/>
                  </a:cubicBezTo>
                  <a:cubicBezTo>
                    <a:pt x="3770" y="0"/>
                    <a:pt x="4855" y="1085"/>
                    <a:pt x="4855"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35"/>
            <p:cNvSpPr/>
            <p:nvPr/>
          </p:nvSpPr>
          <p:spPr>
            <a:xfrm>
              <a:off x="7001771" y="3468282"/>
              <a:ext cx="13288" cy="13288"/>
            </a:xfrm>
            <a:custGeom>
              <a:avLst/>
              <a:gdLst/>
              <a:ahLst/>
              <a:cxnLst/>
              <a:rect l="l" t="t" r="r" b="b"/>
              <a:pathLst>
                <a:path w="4854" h="4854" extrusionOk="0">
                  <a:moveTo>
                    <a:pt x="4854" y="2427"/>
                  </a:moveTo>
                  <a:cubicBezTo>
                    <a:pt x="4854" y="3770"/>
                    <a:pt x="3769" y="4855"/>
                    <a:pt x="2427" y="4855"/>
                  </a:cubicBezTo>
                  <a:cubicBezTo>
                    <a:pt x="1085" y="4855"/>
                    <a:pt x="0" y="3770"/>
                    <a:pt x="0" y="2427"/>
                  </a:cubicBezTo>
                  <a:cubicBezTo>
                    <a:pt x="0" y="1085"/>
                    <a:pt x="1085" y="0"/>
                    <a:pt x="2427" y="0"/>
                  </a:cubicBezTo>
                  <a:cubicBezTo>
                    <a:pt x="3769" y="0"/>
                    <a:pt x="4854" y="1085"/>
                    <a:pt x="4854"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35"/>
            <p:cNvSpPr/>
            <p:nvPr/>
          </p:nvSpPr>
          <p:spPr>
            <a:xfrm>
              <a:off x="6940449" y="3625574"/>
              <a:ext cx="16707" cy="16707"/>
            </a:xfrm>
            <a:custGeom>
              <a:avLst/>
              <a:gdLst/>
              <a:ahLst/>
              <a:cxnLst/>
              <a:rect l="l" t="t" r="r" b="b"/>
              <a:pathLst>
                <a:path w="6103" h="6103" extrusionOk="0">
                  <a:moveTo>
                    <a:pt x="6104" y="3052"/>
                  </a:moveTo>
                  <a:cubicBezTo>
                    <a:pt x="6104" y="4738"/>
                    <a:pt x="4738" y="6103"/>
                    <a:pt x="3052" y="6103"/>
                  </a:cubicBezTo>
                  <a:cubicBezTo>
                    <a:pt x="1366" y="6103"/>
                    <a:pt x="0" y="4738"/>
                    <a:pt x="0" y="3052"/>
                  </a:cubicBezTo>
                  <a:cubicBezTo>
                    <a:pt x="0" y="1366"/>
                    <a:pt x="1366" y="0"/>
                    <a:pt x="3052" y="0"/>
                  </a:cubicBezTo>
                  <a:cubicBezTo>
                    <a:pt x="4738" y="0"/>
                    <a:pt x="6104" y="1366"/>
                    <a:pt x="6104"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35"/>
            <p:cNvSpPr/>
            <p:nvPr/>
          </p:nvSpPr>
          <p:spPr>
            <a:xfrm>
              <a:off x="7030735" y="3593554"/>
              <a:ext cx="16707" cy="16707"/>
            </a:xfrm>
            <a:custGeom>
              <a:avLst/>
              <a:gdLst/>
              <a:ahLst/>
              <a:cxnLst/>
              <a:rect l="l" t="t" r="r" b="b"/>
              <a:pathLst>
                <a:path w="6103" h="6103" extrusionOk="0">
                  <a:moveTo>
                    <a:pt x="6103" y="3052"/>
                  </a:moveTo>
                  <a:cubicBezTo>
                    <a:pt x="6103" y="4738"/>
                    <a:pt x="4737" y="6103"/>
                    <a:pt x="3052" y="6103"/>
                  </a:cubicBezTo>
                  <a:cubicBezTo>
                    <a:pt x="1366" y="6103"/>
                    <a:pt x="0" y="4738"/>
                    <a:pt x="0" y="3052"/>
                  </a:cubicBezTo>
                  <a:cubicBezTo>
                    <a:pt x="0" y="1366"/>
                    <a:pt x="1366" y="0"/>
                    <a:pt x="3052"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35"/>
            <p:cNvSpPr/>
            <p:nvPr/>
          </p:nvSpPr>
          <p:spPr>
            <a:xfrm>
              <a:off x="7070661" y="3524303"/>
              <a:ext cx="18456" cy="18459"/>
            </a:xfrm>
            <a:custGeom>
              <a:avLst/>
              <a:gdLst/>
              <a:ahLst/>
              <a:cxnLst/>
              <a:rect l="l" t="t" r="r" b="b"/>
              <a:pathLst>
                <a:path w="6742" h="6743" extrusionOk="0">
                  <a:moveTo>
                    <a:pt x="6743" y="3372"/>
                  </a:moveTo>
                  <a:cubicBezTo>
                    <a:pt x="6743" y="5237"/>
                    <a:pt x="5237" y="6743"/>
                    <a:pt x="3371" y="6743"/>
                  </a:cubicBezTo>
                  <a:cubicBezTo>
                    <a:pt x="1506" y="6743"/>
                    <a:pt x="0" y="5229"/>
                    <a:pt x="0" y="3372"/>
                  </a:cubicBezTo>
                  <a:cubicBezTo>
                    <a:pt x="0" y="1514"/>
                    <a:pt x="1506" y="0"/>
                    <a:pt x="3371" y="0"/>
                  </a:cubicBezTo>
                  <a:cubicBezTo>
                    <a:pt x="5237" y="0"/>
                    <a:pt x="6743" y="1514"/>
                    <a:pt x="6743" y="337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5" name="Google Shape;825;p35"/>
          <p:cNvSpPr txBox="1">
            <a:spLocks noGrp="1"/>
          </p:cNvSpPr>
          <p:nvPr>
            <p:ph type="title"/>
          </p:nvPr>
        </p:nvSpPr>
        <p:spPr>
          <a:xfrm>
            <a:off x="1206500" y="1889231"/>
            <a:ext cx="1205200" cy="100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05</a:t>
            </a:r>
            <a:endParaRPr sz="4000" dirty="0"/>
          </a:p>
        </p:txBody>
      </p:sp>
      <p:sp>
        <p:nvSpPr>
          <p:cNvPr id="826" name="Google Shape;826;p35"/>
          <p:cNvSpPr txBox="1">
            <a:spLocks noGrp="1"/>
          </p:cNvSpPr>
          <p:nvPr>
            <p:ph type="subTitle" idx="1"/>
          </p:nvPr>
        </p:nvSpPr>
        <p:spPr>
          <a:xfrm>
            <a:off x="1525300" y="2265181"/>
            <a:ext cx="6576000" cy="497100"/>
          </a:xfrm>
          <a:prstGeom prst="rect">
            <a:avLst/>
          </a:prstGeom>
        </p:spPr>
        <p:txBody>
          <a:bodyPr spcFirstLastPara="1" wrap="square" lIns="91425" tIns="91425" rIns="91425" bIns="91425" anchor="t" anchorCtr="0">
            <a:noAutofit/>
          </a:bodyPr>
          <a:lstStyle/>
          <a:p>
            <a:pPr marL="0" indent="0"/>
            <a:r>
              <a:rPr lang="fr-FR" sz="3000" b="1" dirty="0"/>
              <a:t>Présentation de l’application fonctionnelle</a:t>
            </a:r>
          </a:p>
        </p:txBody>
      </p:sp>
      <p:grpSp>
        <p:nvGrpSpPr>
          <p:cNvPr id="827" name="Google Shape;827;p35"/>
          <p:cNvGrpSpPr/>
          <p:nvPr/>
        </p:nvGrpSpPr>
        <p:grpSpPr>
          <a:xfrm>
            <a:off x="3247093" y="3851031"/>
            <a:ext cx="996076" cy="980128"/>
            <a:chOff x="3215343" y="3952631"/>
            <a:chExt cx="996076" cy="980128"/>
          </a:xfrm>
        </p:grpSpPr>
        <p:grpSp>
          <p:nvGrpSpPr>
            <p:cNvPr id="828" name="Google Shape;828;p35"/>
            <p:cNvGrpSpPr/>
            <p:nvPr/>
          </p:nvGrpSpPr>
          <p:grpSpPr>
            <a:xfrm>
              <a:off x="3524539" y="4163156"/>
              <a:ext cx="686880" cy="769588"/>
              <a:chOff x="6225377" y="921581"/>
              <a:chExt cx="556268" cy="623249"/>
            </a:xfrm>
          </p:grpSpPr>
          <p:sp>
            <p:nvSpPr>
              <p:cNvPr id="829" name="Google Shape;829;p35"/>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35"/>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35"/>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35"/>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35"/>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35"/>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35"/>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35"/>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35"/>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8" name="Google Shape;838;p35"/>
            <p:cNvGrpSpPr/>
            <p:nvPr/>
          </p:nvGrpSpPr>
          <p:grpSpPr>
            <a:xfrm rot="-1414909">
              <a:off x="3340604" y="4057894"/>
              <a:ext cx="686891" cy="769601"/>
              <a:chOff x="6225377" y="921581"/>
              <a:chExt cx="556268" cy="623249"/>
            </a:xfrm>
          </p:grpSpPr>
          <p:sp>
            <p:nvSpPr>
              <p:cNvPr id="839" name="Google Shape;839;p35"/>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35"/>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35"/>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35"/>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35"/>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35"/>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35"/>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35"/>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35"/>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73" name="Google Shape;873;p35"/>
          <p:cNvGrpSpPr/>
          <p:nvPr/>
        </p:nvGrpSpPr>
        <p:grpSpPr>
          <a:xfrm>
            <a:off x="155009" y="4178941"/>
            <a:ext cx="1116440" cy="715797"/>
            <a:chOff x="6054827" y="2081751"/>
            <a:chExt cx="904147" cy="579687"/>
          </a:xfrm>
        </p:grpSpPr>
        <p:sp>
          <p:nvSpPr>
            <p:cNvPr id="874" name="Google Shape;874;p35"/>
            <p:cNvSpPr/>
            <p:nvPr/>
          </p:nvSpPr>
          <p:spPr>
            <a:xfrm>
              <a:off x="6594147" y="2573253"/>
              <a:ext cx="136993" cy="86015"/>
            </a:xfrm>
            <a:custGeom>
              <a:avLst/>
              <a:gdLst/>
              <a:ahLst/>
              <a:cxnLst/>
              <a:rect l="l" t="t" r="r" b="b"/>
              <a:pathLst>
                <a:path w="50043" h="31421" extrusionOk="0">
                  <a:moveTo>
                    <a:pt x="9311" y="31422"/>
                  </a:moveTo>
                  <a:lnTo>
                    <a:pt x="40733" y="31422"/>
                  </a:lnTo>
                  <a:lnTo>
                    <a:pt x="50044" y="0"/>
                  </a:lnTo>
                  <a:lnTo>
                    <a:pt x="0" y="0"/>
                  </a:lnTo>
                  <a:lnTo>
                    <a:pt x="9311" y="314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35"/>
            <p:cNvSpPr/>
            <p:nvPr/>
          </p:nvSpPr>
          <p:spPr>
            <a:xfrm>
              <a:off x="6329067" y="2573253"/>
              <a:ext cx="136974" cy="86015"/>
            </a:xfrm>
            <a:custGeom>
              <a:avLst/>
              <a:gdLst/>
              <a:ahLst/>
              <a:cxnLst/>
              <a:rect l="l" t="t" r="r" b="b"/>
              <a:pathLst>
                <a:path w="50036" h="31421" extrusionOk="0">
                  <a:moveTo>
                    <a:pt x="9311" y="31422"/>
                  </a:moveTo>
                  <a:lnTo>
                    <a:pt x="40725" y="31422"/>
                  </a:lnTo>
                  <a:lnTo>
                    <a:pt x="50036" y="0"/>
                  </a:lnTo>
                  <a:lnTo>
                    <a:pt x="0" y="0"/>
                  </a:lnTo>
                  <a:lnTo>
                    <a:pt x="9311" y="314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35"/>
            <p:cNvSpPr/>
            <p:nvPr/>
          </p:nvSpPr>
          <p:spPr>
            <a:xfrm>
              <a:off x="6781448" y="2257687"/>
              <a:ext cx="112550" cy="216002"/>
            </a:xfrm>
            <a:custGeom>
              <a:avLst/>
              <a:gdLst/>
              <a:ahLst/>
              <a:cxnLst/>
              <a:rect l="l" t="t" r="r" b="b"/>
              <a:pathLst>
                <a:path w="41114" h="78905" extrusionOk="0">
                  <a:moveTo>
                    <a:pt x="0" y="78906"/>
                  </a:moveTo>
                  <a:lnTo>
                    <a:pt x="41115" y="66785"/>
                  </a:lnTo>
                  <a:lnTo>
                    <a:pt x="41115" y="12121"/>
                  </a:lnTo>
                  <a:lnTo>
                    <a:pt x="0" y="0"/>
                  </a:lnTo>
                  <a:lnTo>
                    <a:pt x="0" y="7890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35"/>
            <p:cNvSpPr/>
            <p:nvPr/>
          </p:nvSpPr>
          <p:spPr>
            <a:xfrm>
              <a:off x="6636426" y="2110564"/>
              <a:ext cx="174940" cy="113839"/>
            </a:xfrm>
            <a:custGeom>
              <a:avLst/>
              <a:gdLst/>
              <a:ahLst/>
              <a:cxnLst/>
              <a:rect l="l" t="t" r="r" b="b"/>
              <a:pathLst>
                <a:path w="63905" h="41585" extrusionOk="0">
                  <a:moveTo>
                    <a:pt x="0" y="17867"/>
                  </a:moveTo>
                  <a:cubicBezTo>
                    <a:pt x="0" y="17867"/>
                    <a:pt x="24483" y="931"/>
                    <a:pt x="58028" y="2"/>
                  </a:cubicBezTo>
                  <a:cubicBezTo>
                    <a:pt x="62523" y="-123"/>
                    <a:pt x="65403" y="4748"/>
                    <a:pt x="63086" y="8603"/>
                  </a:cubicBezTo>
                  <a:lnTo>
                    <a:pt x="43301" y="41586"/>
                  </a:lnTo>
                  <a:lnTo>
                    <a:pt x="0" y="1786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35"/>
            <p:cNvSpPr/>
            <p:nvPr/>
          </p:nvSpPr>
          <p:spPr>
            <a:xfrm>
              <a:off x="6181525" y="2110463"/>
              <a:ext cx="650446" cy="495570"/>
            </a:xfrm>
            <a:custGeom>
              <a:avLst/>
              <a:gdLst/>
              <a:ahLst/>
              <a:cxnLst/>
              <a:rect l="l" t="t" r="r" b="b"/>
              <a:pathLst>
                <a:path w="237606" h="181030" extrusionOk="0">
                  <a:moveTo>
                    <a:pt x="71967" y="5089"/>
                  </a:moveTo>
                  <a:cubicBezTo>
                    <a:pt x="86726" y="1779"/>
                    <a:pt x="102460" y="0"/>
                    <a:pt x="118803" y="0"/>
                  </a:cubicBezTo>
                  <a:cubicBezTo>
                    <a:pt x="135147" y="0"/>
                    <a:pt x="150881" y="1787"/>
                    <a:pt x="165639" y="5089"/>
                  </a:cubicBezTo>
                  <a:cubicBezTo>
                    <a:pt x="207785" y="14532"/>
                    <a:pt x="237607" y="52175"/>
                    <a:pt x="237607" y="95366"/>
                  </a:cubicBezTo>
                  <a:lnTo>
                    <a:pt x="237607" y="95366"/>
                  </a:lnTo>
                  <a:cubicBezTo>
                    <a:pt x="237607" y="129964"/>
                    <a:pt x="218469" y="160996"/>
                    <a:pt x="189186" y="176831"/>
                  </a:cubicBezTo>
                  <a:cubicBezTo>
                    <a:pt x="184059" y="179602"/>
                    <a:pt x="178306" y="181030"/>
                    <a:pt x="172477" y="181030"/>
                  </a:cubicBezTo>
                  <a:lnTo>
                    <a:pt x="65130" y="181030"/>
                  </a:lnTo>
                  <a:cubicBezTo>
                    <a:pt x="59300" y="181030"/>
                    <a:pt x="53548" y="179602"/>
                    <a:pt x="48420" y="176831"/>
                  </a:cubicBezTo>
                  <a:cubicBezTo>
                    <a:pt x="19137" y="161003"/>
                    <a:pt x="0" y="129964"/>
                    <a:pt x="0" y="95366"/>
                  </a:cubicBezTo>
                  <a:lnTo>
                    <a:pt x="0" y="95366"/>
                  </a:lnTo>
                  <a:cubicBezTo>
                    <a:pt x="0" y="52175"/>
                    <a:pt x="29814" y="14525"/>
                    <a:pt x="71967" y="50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35"/>
            <p:cNvSpPr/>
            <p:nvPr/>
          </p:nvSpPr>
          <p:spPr>
            <a:xfrm>
              <a:off x="6555248" y="2573253"/>
              <a:ext cx="136971" cy="86015"/>
            </a:xfrm>
            <a:custGeom>
              <a:avLst/>
              <a:gdLst/>
              <a:ahLst/>
              <a:cxnLst/>
              <a:rect l="l" t="t" r="r" b="b"/>
              <a:pathLst>
                <a:path w="50035" h="31421" extrusionOk="0">
                  <a:moveTo>
                    <a:pt x="9311" y="31422"/>
                  </a:moveTo>
                  <a:lnTo>
                    <a:pt x="40725" y="31422"/>
                  </a:lnTo>
                  <a:lnTo>
                    <a:pt x="50036" y="0"/>
                  </a:lnTo>
                  <a:lnTo>
                    <a:pt x="0" y="0"/>
                  </a:lnTo>
                  <a:lnTo>
                    <a:pt x="9311" y="314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35"/>
            <p:cNvSpPr/>
            <p:nvPr/>
          </p:nvSpPr>
          <p:spPr>
            <a:xfrm>
              <a:off x="6283798" y="2573253"/>
              <a:ext cx="136993" cy="86015"/>
            </a:xfrm>
            <a:custGeom>
              <a:avLst/>
              <a:gdLst/>
              <a:ahLst/>
              <a:cxnLst/>
              <a:rect l="l" t="t" r="r" b="b"/>
              <a:pathLst>
                <a:path w="50043" h="31421" extrusionOk="0">
                  <a:moveTo>
                    <a:pt x="9311" y="31422"/>
                  </a:moveTo>
                  <a:lnTo>
                    <a:pt x="40733" y="31422"/>
                  </a:lnTo>
                  <a:lnTo>
                    <a:pt x="50044" y="0"/>
                  </a:lnTo>
                  <a:lnTo>
                    <a:pt x="0" y="0"/>
                  </a:lnTo>
                  <a:lnTo>
                    <a:pt x="9311" y="314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35"/>
            <p:cNvSpPr/>
            <p:nvPr/>
          </p:nvSpPr>
          <p:spPr>
            <a:xfrm>
              <a:off x="6718652" y="2295625"/>
              <a:ext cx="30208" cy="30208"/>
            </a:xfrm>
            <a:custGeom>
              <a:avLst/>
              <a:gdLst/>
              <a:ahLst/>
              <a:cxnLst/>
              <a:rect l="l" t="t" r="r" b="b"/>
              <a:pathLst>
                <a:path w="11035" h="11035" extrusionOk="0">
                  <a:moveTo>
                    <a:pt x="0" y="5518"/>
                  </a:moveTo>
                  <a:cubicBezTo>
                    <a:pt x="0" y="8562"/>
                    <a:pt x="2466" y="11036"/>
                    <a:pt x="5518" y="11036"/>
                  </a:cubicBezTo>
                  <a:cubicBezTo>
                    <a:pt x="8570" y="11036"/>
                    <a:pt x="11036" y="8570"/>
                    <a:pt x="11036" y="5518"/>
                  </a:cubicBezTo>
                  <a:cubicBezTo>
                    <a:pt x="11036" y="2466"/>
                    <a:pt x="8570" y="0"/>
                    <a:pt x="5518" y="0"/>
                  </a:cubicBezTo>
                  <a:cubicBezTo>
                    <a:pt x="2466" y="0"/>
                    <a:pt x="0" y="2466"/>
                    <a:pt x="0" y="551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35"/>
            <p:cNvSpPr/>
            <p:nvPr/>
          </p:nvSpPr>
          <p:spPr>
            <a:xfrm>
              <a:off x="6393427" y="2130331"/>
              <a:ext cx="205469" cy="11032"/>
            </a:xfrm>
            <a:custGeom>
              <a:avLst/>
              <a:gdLst/>
              <a:ahLst/>
              <a:cxnLst/>
              <a:rect l="l" t="t" r="r" b="b"/>
              <a:pathLst>
                <a:path w="75057" h="4030" extrusionOk="0">
                  <a:moveTo>
                    <a:pt x="75058" y="4031"/>
                  </a:moveTo>
                  <a:cubicBezTo>
                    <a:pt x="75058" y="4031"/>
                    <a:pt x="48170" y="-5038"/>
                    <a:pt x="0" y="4031"/>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35"/>
            <p:cNvSpPr/>
            <p:nvPr/>
          </p:nvSpPr>
          <p:spPr>
            <a:xfrm>
              <a:off x="6367178" y="2574811"/>
              <a:ext cx="363403" cy="31446"/>
            </a:xfrm>
            <a:custGeom>
              <a:avLst/>
              <a:gdLst/>
              <a:ahLst/>
              <a:cxnLst/>
              <a:rect l="l" t="t" r="r" b="b"/>
              <a:pathLst>
                <a:path w="132750" h="11487" extrusionOk="0">
                  <a:moveTo>
                    <a:pt x="0" y="11473"/>
                  </a:moveTo>
                  <a:lnTo>
                    <a:pt x="106066" y="11473"/>
                  </a:lnTo>
                  <a:cubicBezTo>
                    <a:pt x="106066" y="11473"/>
                    <a:pt x="116922" y="12363"/>
                    <a:pt x="132751" y="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35"/>
            <p:cNvSpPr/>
            <p:nvPr/>
          </p:nvSpPr>
          <p:spPr>
            <a:xfrm>
              <a:off x="6732310" y="2134573"/>
              <a:ext cx="68837" cy="35015"/>
            </a:xfrm>
            <a:custGeom>
              <a:avLst/>
              <a:gdLst/>
              <a:ahLst/>
              <a:cxnLst/>
              <a:rect l="l" t="t" r="r" b="b"/>
              <a:pathLst>
                <a:path w="25146" h="12791" extrusionOk="0">
                  <a:moveTo>
                    <a:pt x="25147" y="0"/>
                  </a:moveTo>
                  <a:lnTo>
                    <a:pt x="0" y="12792"/>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35"/>
            <p:cNvSpPr/>
            <p:nvPr/>
          </p:nvSpPr>
          <p:spPr>
            <a:xfrm>
              <a:off x="6595388" y="2081751"/>
              <a:ext cx="174932" cy="113839"/>
            </a:xfrm>
            <a:custGeom>
              <a:avLst/>
              <a:gdLst/>
              <a:ahLst/>
              <a:cxnLst/>
              <a:rect l="l" t="t" r="r" b="b"/>
              <a:pathLst>
                <a:path w="63902" h="41585" extrusionOk="0">
                  <a:moveTo>
                    <a:pt x="0" y="17867"/>
                  </a:moveTo>
                  <a:cubicBezTo>
                    <a:pt x="0" y="17867"/>
                    <a:pt x="24483" y="931"/>
                    <a:pt x="58028" y="2"/>
                  </a:cubicBezTo>
                  <a:cubicBezTo>
                    <a:pt x="62524" y="-123"/>
                    <a:pt x="65396" y="4748"/>
                    <a:pt x="63086" y="8603"/>
                  </a:cubicBezTo>
                  <a:lnTo>
                    <a:pt x="43301" y="41586"/>
                  </a:lnTo>
                  <a:lnTo>
                    <a:pt x="0" y="1786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35"/>
            <p:cNvSpPr/>
            <p:nvPr/>
          </p:nvSpPr>
          <p:spPr>
            <a:xfrm>
              <a:off x="6677143" y="2101891"/>
              <a:ext cx="75632" cy="36362"/>
            </a:xfrm>
            <a:custGeom>
              <a:avLst/>
              <a:gdLst/>
              <a:ahLst/>
              <a:cxnLst/>
              <a:rect l="l" t="t" r="r" b="b"/>
              <a:pathLst>
                <a:path w="27628" h="13283" extrusionOk="0">
                  <a:moveTo>
                    <a:pt x="27628" y="0"/>
                  </a:moveTo>
                  <a:lnTo>
                    <a:pt x="0" y="13284"/>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35"/>
            <p:cNvSpPr/>
            <p:nvPr/>
          </p:nvSpPr>
          <p:spPr>
            <a:xfrm>
              <a:off x="6054827" y="2277843"/>
              <a:ext cx="188841" cy="115512"/>
            </a:xfrm>
            <a:custGeom>
              <a:avLst/>
              <a:gdLst/>
              <a:ahLst/>
              <a:cxnLst/>
              <a:rect l="l" t="t" r="r" b="b"/>
              <a:pathLst>
                <a:path w="68983" h="42196" extrusionOk="0">
                  <a:moveTo>
                    <a:pt x="68983" y="31406"/>
                  </a:moveTo>
                  <a:cubicBezTo>
                    <a:pt x="64730" y="37900"/>
                    <a:pt x="57073" y="41864"/>
                    <a:pt x="49316" y="42177"/>
                  </a:cubicBezTo>
                  <a:cubicBezTo>
                    <a:pt x="41558" y="42481"/>
                    <a:pt x="33831" y="39297"/>
                    <a:pt x="28133" y="34029"/>
                  </a:cubicBezTo>
                  <a:cubicBezTo>
                    <a:pt x="24770" y="30922"/>
                    <a:pt x="21991" y="26934"/>
                    <a:pt x="21320" y="22407"/>
                  </a:cubicBezTo>
                  <a:cubicBezTo>
                    <a:pt x="20649" y="17881"/>
                    <a:pt x="22483" y="12808"/>
                    <a:pt x="26471" y="10568"/>
                  </a:cubicBezTo>
                  <a:cubicBezTo>
                    <a:pt x="31607" y="7680"/>
                    <a:pt x="38810" y="10739"/>
                    <a:pt x="41066" y="16179"/>
                  </a:cubicBezTo>
                  <a:cubicBezTo>
                    <a:pt x="43321" y="21619"/>
                    <a:pt x="41011" y="28308"/>
                    <a:pt x="36398" y="31968"/>
                  </a:cubicBezTo>
                  <a:cubicBezTo>
                    <a:pt x="31786" y="35629"/>
                    <a:pt x="25363" y="36495"/>
                    <a:pt x="19618" y="35176"/>
                  </a:cubicBezTo>
                  <a:cubicBezTo>
                    <a:pt x="12329" y="33506"/>
                    <a:pt x="5890" y="28417"/>
                    <a:pt x="2581" y="21713"/>
                  </a:cubicBezTo>
                  <a:cubicBezTo>
                    <a:pt x="-736" y="15008"/>
                    <a:pt x="-861" y="6806"/>
                    <a:pt x="2237" y="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35"/>
            <p:cNvSpPr/>
            <p:nvPr/>
          </p:nvSpPr>
          <p:spPr>
            <a:xfrm>
              <a:off x="6677464" y="2346922"/>
              <a:ext cx="92897" cy="92894"/>
            </a:xfrm>
            <a:custGeom>
              <a:avLst/>
              <a:gdLst/>
              <a:ahLst/>
              <a:cxnLst/>
              <a:rect l="l" t="t" r="r" b="b"/>
              <a:pathLst>
                <a:path w="33935" h="33934" extrusionOk="0">
                  <a:moveTo>
                    <a:pt x="33935" y="16967"/>
                  </a:moveTo>
                  <a:cubicBezTo>
                    <a:pt x="33935" y="26341"/>
                    <a:pt x="26341" y="33935"/>
                    <a:pt x="16968" y="33935"/>
                  </a:cubicBezTo>
                  <a:cubicBezTo>
                    <a:pt x="7594" y="33935"/>
                    <a:pt x="0" y="26341"/>
                    <a:pt x="0" y="16967"/>
                  </a:cubicBezTo>
                  <a:cubicBezTo>
                    <a:pt x="0" y="7594"/>
                    <a:pt x="7594" y="0"/>
                    <a:pt x="16968" y="0"/>
                  </a:cubicBezTo>
                  <a:cubicBezTo>
                    <a:pt x="26341" y="0"/>
                    <a:pt x="33935" y="7594"/>
                    <a:pt x="33935" y="1696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35"/>
            <p:cNvSpPr/>
            <p:nvPr/>
          </p:nvSpPr>
          <p:spPr>
            <a:xfrm>
              <a:off x="6613493" y="2119996"/>
              <a:ext cx="154469" cy="82705"/>
            </a:xfrm>
            <a:custGeom>
              <a:avLst/>
              <a:gdLst/>
              <a:ahLst/>
              <a:cxnLst/>
              <a:rect l="l" t="t" r="r" b="b"/>
              <a:pathLst>
                <a:path w="56427" h="30212" extrusionOk="0">
                  <a:moveTo>
                    <a:pt x="0" y="0"/>
                  </a:moveTo>
                  <a:cubicBezTo>
                    <a:pt x="2115" y="219"/>
                    <a:pt x="29923" y="2935"/>
                    <a:pt x="56428" y="30212"/>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35"/>
            <p:cNvSpPr/>
            <p:nvPr/>
          </p:nvSpPr>
          <p:spPr>
            <a:xfrm>
              <a:off x="6729659" y="2113220"/>
              <a:ext cx="33734" cy="56234"/>
            </a:xfrm>
            <a:custGeom>
              <a:avLst/>
              <a:gdLst/>
              <a:ahLst/>
              <a:cxnLst/>
              <a:rect l="l" t="t" r="r" b="b"/>
              <a:pathLst>
                <a:path w="12323" h="20542" extrusionOk="0">
                  <a:moveTo>
                    <a:pt x="12324" y="0"/>
                  </a:moveTo>
                  <a:lnTo>
                    <a:pt x="0" y="20542"/>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35"/>
            <p:cNvSpPr/>
            <p:nvPr/>
          </p:nvSpPr>
          <p:spPr>
            <a:xfrm>
              <a:off x="6395350" y="2606231"/>
              <a:ext cx="18927" cy="53050"/>
            </a:xfrm>
            <a:custGeom>
              <a:avLst/>
              <a:gdLst/>
              <a:ahLst/>
              <a:cxnLst/>
              <a:rect l="l" t="t" r="r" b="b"/>
              <a:pathLst>
                <a:path w="6914" h="19379" extrusionOk="0">
                  <a:moveTo>
                    <a:pt x="0" y="19379"/>
                  </a:moveTo>
                  <a:lnTo>
                    <a:pt x="691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35"/>
            <p:cNvSpPr/>
            <p:nvPr/>
          </p:nvSpPr>
          <p:spPr>
            <a:xfrm>
              <a:off x="6666778" y="2601466"/>
              <a:ext cx="17134" cy="57813"/>
            </a:xfrm>
            <a:custGeom>
              <a:avLst/>
              <a:gdLst/>
              <a:ahLst/>
              <a:cxnLst/>
              <a:rect l="l" t="t" r="r" b="b"/>
              <a:pathLst>
                <a:path w="6259" h="21119" extrusionOk="0">
                  <a:moveTo>
                    <a:pt x="0" y="21120"/>
                  </a:moveTo>
                  <a:lnTo>
                    <a:pt x="6259"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35"/>
            <p:cNvSpPr/>
            <p:nvPr/>
          </p:nvSpPr>
          <p:spPr>
            <a:xfrm>
              <a:off x="6095065" y="2659303"/>
              <a:ext cx="863908" cy="2135"/>
            </a:xfrm>
            <a:custGeom>
              <a:avLst/>
              <a:gdLst/>
              <a:ahLst/>
              <a:cxnLst/>
              <a:rect l="l" t="t" r="r" b="b"/>
              <a:pathLst>
                <a:path w="315583" h="780" extrusionOk="0">
                  <a:moveTo>
                    <a:pt x="0" y="0"/>
                  </a:moveTo>
                  <a:lnTo>
                    <a:pt x="315583"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4" name="Google Shape;894;p35"/>
          <p:cNvGrpSpPr/>
          <p:nvPr/>
        </p:nvGrpSpPr>
        <p:grpSpPr>
          <a:xfrm>
            <a:off x="6631657" y="3212741"/>
            <a:ext cx="1826531" cy="1689588"/>
            <a:chOff x="6116826" y="3852632"/>
            <a:chExt cx="1155740" cy="1069089"/>
          </a:xfrm>
        </p:grpSpPr>
        <p:sp>
          <p:nvSpPr>
            <p:cNvPr id="895" name="Google Shape;895;p35"/>
            <p:cNvSpPr/>
            <p:nvPr/>
          </p:nvSpPr>
          <p:spPr>
            <a:xfrm>
              <a:off x="6234147" y="4329187"/>
              <a:ext cx="949157" cy="523793"/>
            </a:xfrm>
            <a:custGeom>
              <a:avLst/>
              <a:gdLst/>
              <a:ahLst/>
              <a:cxnLst/>
              <a:rect l="l" t="t" r="r" b="b"/>
              <a:pathLst>
                <a:path w="346724" h="191340" extrusionOk="0">
                  <a:moveTo>
                    <a:pt x="0" y="0"/>
                  </a:moveTo>
                  <a:lnTo>
                    <a:pt x="346724" y="0"/>
                  </a:lnTo>
                  <a:lnTo>
                    <a:pt x="346724" y="191340"/>
                  </a:lnTo>
                  <a:lnTo>
                    <a:pt x="0" y="19134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35"/>
            <p:cNvSpPr/>
            <p:nvPr/>
          </p:nvSpPr>
          <p:spPr>
            <a:xfrm>
              <a:off x="6154999" y="3852632"/>
              <a:ext cx="1079443" cy="388399"/>
            </a:xfrm>
            <a:custGeom>
              <a:avLst/>
              <a:gdLst/>
              <a:ahLst/>
              <a:cxnLst/>
              <a:rect l="l" t="t" r="r" b="b"/>
              <a:pathLst>
                <a:path w="394317" h="141881" extrusionOk="0">
                  <a:moveTo>
                    <a:pt x="195922" y="0"/>
                  </a:moveTo>
                  <a:lnTo>
                    <a:pt x="0" y="123611"/>
                  </a:lnTo>
                  <a:lnTo>
                    <a:pt x="0" y="141882"/>
                  </a:lnTo>
                  <a:lnTo>
                    <a:pt x="394317" y="141882"/>
                  </a:lnTo>
                  <a:lnTo>
                    <a:pt x="394317" y="123611"/>
                  </a:lnTo>
                  <a:lnTo>
                    <a:pt x="19592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35"/>
            <p:cNvSpPr/>
            <p:nvPr/>
          </p:nvSpPr>
          <p:spPr>
            <a:xfrm>
              <a:off x="6284291" y="3919725"/>
              <a:ext cx="820984" cy="254035"/>
            </a:xfrm>
            <a:custGeom>
              <a:avLst/>
              <a:gdLst/>
              <a:ahLst/>
              <a:cxnLst/>
              <a:rect l="l" t="t" r="r" b="b"/>
              <a:pathLst>
                <a:path w="299903" h="92798" extrusionOk="0">
                  <a:moveTo>
                    <a:pt x="0" y="92798"/>
                  </a:moveTo>
                  <a:lnTo>
                    <a:pt x="299904" y="92798"/>
                  </a:lnTo>
                  <a:lnTo>
                    <a:pt x="149101" y="0"/>
                  </a:lnTo>
                  <a:lnTo>
                    <a:pt x="0" y="9279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35"/>
            <p:cNvSpPr/>
            <p:nvPr/>
          </p:nvSpPr>
          <p:spPr>
            <a:xfrm>
              <a:off x="6317527" y="3930241"/>
              <a:ext cx="393869" cy="243523"/>
            </a:xfrm>
            <a:custGeom>
              <a:avLst/>
              <a:gdLst/>
              <a:ahLst/>
              <a:cxnLst/>
              <a:rect l="l" t="t" r="r" b="b"/>
              <a:pathLst>
                <a:path w="143879" h="88958" extrusionOk="0">
                  <a:moveTo>
                    <a:pt x="0" y="88958"/>
                  </a:moveTo>
                  <a:lnTo>
                    <a:pt x="14388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35"/>
            <p:cNvSpPr/>
            <p:nvPr/>
          </p:nvSpPr>
          <p:spPr>
            <a:xfrm>
              <a:off x="6643308" y="4042945"/>
              <a:ext cx="96442" cy="96442"/>
            </a:xfrm>
            <a:custGeom>
              <a:avLst/>
              <a:gdLst/>
              <a:ahLst/>
              <a:cxnLst/>
              <a:rect l="l" t="t" r="r" b="b"/>
              <a:pathLst>
                <a:path w="35230" h="35230" extrusionOk="0">
                  <a:moveTo>
                    <a:pt x="35231" y="17615"/>
                  </a:moveTo>
                  <a:cubicBezTo>
                    <a:pt x="35231" y="27340"/>
                    <a:pt x="27348" y="35230"/>
                    <a:pt x="17615" y="35230"/>
                  </a:cubicBezTo>
                  <a:cubicBezTo>
                    <a:pt x="7883" y="35230"/>
                    <a:pt x="0" y="27348"/>
                    <a:pt x="0" y="17615"/>
                  </a:cubicBezTo>
                  <a:cubicBezTo>
                    <a:pt x="0" y="7883"/>
                    <a:pt x="7883" y="0"/>
                    <a:pt x="17615" y="0"/>
                  </a:cubicBezTo>
                  <a:cubicBezTo>
                    <a:pt x="27348" y="0"/>
                    <a:pt x="35231" y="7883"/>
                    <a:pt x="35231" y="17615"/>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35"/>
            <p:cNvSpPr/>
            <p:nvPr/>
          </p:nvSpPr>
          <p:spPr>
            <a:xfrm>
              <a:off x="6154999" y="4241190"/>
              <a:ext cx="1079443" cy="87959"/>
            </a:xfrm>
            <a:custGeom>
              <a:avLst/>
              <a:gdLst/>
              <a:ahLst/>
              <a:cxnLst/>
              <a:rect l="l" t="t" r="r" b="b"/>
              <a:pathLst>
                <a:path w="394317" h="32131" extrusionOk="0">
                  <a:moveTo>
                    <a:pt x="386591" y="20448"/>
                  </a:moveTo>
                  <a:lnTo>
                    <a:pt x="386591" y="0"/>
                  </a:lnTo>
                  <a:lnTo>
                    <a:pt x="7727" y="0"/>
                  </a:lnTo>
                  <a:lnTo>
                    <a:pt x="7727" y="20448"/>
                  </a:lnTo>
                  <a:lnTo>
                    <a:pt x="0" y="20448"/>
                  </a:lnTo>
                  <a:lnTo>
                    <a:pt x="0" y="32132"/>
                  </a:lnTo>
                  <a:lnTo>
                    <a:pt x="394317" y="32132"/>
                  </a:lnTo>
                  <a:lnTo>
                    <a:pt x="394317" y="20448"/>
                  </a:lnTo>
                  <a:lnTo>
                    <a:pt x="386591" y="2044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35"/>
            <p:cNvSpPr/>
            <p:nvPr/>
          </p:nvSpPr>
          <p:spPr>
            <a:xfrm>
              <a:off x="6176160" y="4241190"/>
              <a:ext cx="1037140" cy="2135"/>
            </a:xfrm>
            <a:custGeom>
              <a:avLst/>
              <a:gdLst/>
              <a:ahLst/>
              <a:cxnLst/>
              <a:rect l="l" t="t" r="r" b="b"/>
              <a:pathLst>
                <a:path w="378864" h="780" extrusionOk="0">
                  <a:moveTo>
                    <a:pt x="0" y="0"/>
                  </a:moveTo>
                  <a:lnTo>
                    <a:pt x="378864"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35"/>
            <p:cNvSpPr/>
            <p:nvPr/>
          </p:nvSpPr>
          <p:spPr>
            <a:xfrm>
              <a:off x="6176160" y="4297189"/>
              <a:ext cx="1037140" cy="2135"/>
            </a:xfrm>
            <a:custGeom>
              <a:avLst/>
              <a:gdLst/>
              <a:ahLst/>
              <a:cxnLst/>
              <a:rect l="l" t="t" r="r" b="b"/>
              <a:pathLst>
                <a:path w="378864" h="780" extrusionOk="0">
                  <a:moveTo>
                    <a:pt x="0" y="0"/>
                  </a:moveTo>
                  <a:lnTo>
                    <a:pt x="378864"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35"/>
            <p:cNvSpPr/>
            <p:nvPr/>
          </p:nvSpPr>
          <p:spPr>
            <a:xfrm>
              <a:off x="6400328" y="4329187"/>
              <a:ext cx="95802" cy="523793"/>
            </a:xfrm>
            <a:custGeom>
              <a:avLst/>
              <a:gdLst/>
              <a:ahLst/>
              <a:cxnLst/>
              <a:rect l="l" t="t" r="r" b="b"/>
              <a:pathLst>
                <a:path w="34996" h="191340" extrusionOk="0">
                  <a:moveTo>
                    <a:pt x="34996" y="5955"/>
                  </a:moveTo>
                  <a:lnTo>
                    <a:pt x="34996" y="0"/>
                  </a:lnTo>
                  <a:lnTo>
                    <a:pt x="0" y="0"/>
                  </a:lnTo>
                  <a:lnTo>
                    <a:pt x="0" y="5955"/>
                  </a:lnTo>
                  <a:cubicBezTo>
                    <a:pt x="0" y="9194"/>
                    <a:pt x="2630" y="11824"/>
                    <a:pt x="5869" y="11824"/>
                  </a:cubicBezTo>
                  <a:lnTo>
                    <a:pt x="5370" y="11824"/>
                  </a:lnTo>
                  <a:lnTo>
                    <a:pt x="5370" y="183926"/>
                  </a:lnTo>
                  <a:lnTo>
                    <a:pt x="0" y="183926"/>
                  </a:lnTo>
                  <a:lnTo>
                    <a:pt x="0" y="191340"/>
                  </a:lnTo>
                  <a:lnTo>
                    <a:pt x="34996" y="191340"/>
                  </a:lnTo>
                  <a:lnTo>
                    <a:pt x="34996" y="183926"/>
                  </a:lnTo>
                  <a:lnTo>
                    <a:pt x="29627" y="183926"/>
                  </a:lnTo>
                  <a:lnTo>
                    <a:pt x="29627" y="11824"/>
                  </a:lnTo>
                  <a:lnTo>
                    <a:pt x="29127" y="11824"/>
                  </a:lnTo>
                  <a:cubicBezTo>
                    <a:pt x="32366" y="11824"/>
                    <a:pt x="34996" y="9194"/>
                    <a:pt x="34996" y="59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35"/>
            <p:cNvSpPr/>
            <p:nvPr/>
          </p:nvSpPr>
          <p:spPr>
            <a:xfrm>
              <a:off x="6415035" y="4832886"/>
              <a:ext cx="66404" cy="2135"/>
            </a:xfrm>
            <a:custGeom>
              <a:avLst/>
              <a:gdLst/>
              <a:ahLst/>
              <a:cxnLst/>
              <a:rect l="l" t="t" r="r" b="b"/>
              <a:pathLst>
                <a:path w="24257" h="780" extrusionOk="0">
                  <a:moveTo>
                    <a:pt x="0" y="0"/>
                  </a:moveTo>
                  <a:lnTo>
                    <a:pt x="24257"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35"/>
            <p:cNvSpPr/>
            <p:nvPr/>
          </p:nvSpPr>
          <p:spPr>
            <a:xfrm>
              <a:off x="6415035" y="4361568"/>
              <a:ext cx="66404" cy="2135"/>
            </a:xfrm>
            <a:custGeom>
              <a:avLst/>
              <a:gdLst/>
              <a:ahLst/>
              <a:cxnLst/>
              <a:rect l="l" t="t" r="r" b="b"/>
              <a:pathLst>
                <a:path w="24257" h="780" extrusionOk="0">
                  <a:moveTo>
                    <a:pt x="0" y="0"/>
                  </a:moveTo>
                  <a:lnTo>
                    <a:pt x="24257"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35"/>
            <p:cNvSpPr/>
            <p:nvPr/>
          </p:nvSpPr>
          <p:spPr>
            <a:xfrm>
              <a:off x="6435982"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35"/>
            <p:cNvSpPr/>
            <p:nvPr/>
          </p:nvSpPr>
          <p:spPr>
            <a:xfrm>
              <a:off x="6460517"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35"/>
            <p:cNvSpPr/>
            <p:nvPr/>
          </p:nvSpPr>
          <p:spPr>
            <a:xfrm>
              <a:off x="6176160" y="4329187"/>
              <a:ext cx="95802" cy="523793"/>
            </a:xfrm>
            <a:custGeom>
              <a:avLst/>
              <a:gdLst/>
              <a:ahLst/>
              <a:cxnLst/>
              <a:rect l="l" t="t" r="r" b="b"/>
              <a:pathLst>
                <a:path w="34996" h="191340" extrusionOk="0">
                  <a:moveTo>
                    <a:pt x="34996" y="5955"/>
                  </a:moveTo>
                  <a:lnTo>
                    <a:pt x="34996" y="0"/>
                  </a:lnTo>
                  <a:lnTo>
                    <a:pt x="0" y="0"/>
                  </a:lnTo>
                  <a:lnTo>
                    <a:pt x="0" y="5955"/>
                  </a:lnTo>
                  <a:cubicBezTo>
                    <a:pt x="0" y="9194"/>
                    <a:pt x="2630" y="11824"/>
                    <a:pt x="5869" y="11824"/>
                  </a:cubicBezTo>
                  <a:lnTo>
                    <a:pt x="5370" y="11824"/>
                  </a:lnTo>
                  <a:lnTo>
                    <a:pt x="5370" y="183926"/>
                  </a:lnTo>
                  <a:lnTo>
                    <a:pt x="0" y="183926"/>
                  </a:lnTo>
                  <a:lnTo>
                    <a:pt x="0" y="191340"/>
                  </a:lnTo>
                  <a:lnTo>
                    <a:pt x="34996" y="191340"/>
                  </a:lnTo>
                  <a:lnTo>
                    <a:pt x="34996" y="183926"/>
                  </a:lnTo>
                  <a:lnTo>
                    <a:pt x="29627" y="183926"/>
                  </a:lnTo>
                  <a:lnTo>
                    <a:pt x="29627" y="11824"/>
                  </a:lnTo>
                  <a:lnTo>
                    <a:pt x="29127" y="11824"/>
                  </a:lnTo>
                  <a:cubicBezTo>
                    <a:pt x="32366" y="11824"/>
                    <a:pt x="34996" y="9194"/>
                    <a:pt x="34996" y="59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35"/>
            <p:cNvSpPr/>
            <p:nvPr/>
          </p:nvSpPr>
          <p:spPr>
            <a:xfrm>
              <a:off x="6190864" y="4832886"/>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35"/>
            <p:cNvSpPr/>
            <p:nvPr/>
          </p:nvSpPr>
          <p:spPr>
            <a:xfrm>
              <a:off x="6190864" y="4361568"/>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35"/>
            <p:cNvSpPr/>
            <p:nvPr/>
          </p:nvSpPr>
          <p:spPr>
            <a:xfrm>
              <a:off x="6211811"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35"/>
            <p:cNvSpPr/>
            <p:nvPr/>
          </p:nvSpPr>
          <p:spPr>
            <a:xfrm>
              <a:off x="6236349"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35"/>
            <p:cNvSpPr/>
            <p:nvPr/>
          </p:nvSpPr>
          <p:spPr>
            <a:xfrm>
              <a:off x="6911403" y="4329187"/>
              <a:ext cx="95802" cy="523793"/>
            </a:xfrm>
            <a:custGeom>
              <a:avLst/>
              <a:gdLst/>
              <a:ahLst/>
              <a:cxnLst/>
              <a:rect l="l" t="t" r="r" b="b"/>
              <a:pathLst>
                <a:path w="34996" h="191340" extrusionOk="0">
                  <a:moveTo>
                    <a:pt x="34996" y="5955"/>
                  </a:moveTo>
                  <a:lnTo>
                    <a:pt x="34996" y="0"/>
                  </a:lnTo>
                  <a:lnTo>
                    <a:pt x="0" y="0"/>
                  </a:lnTo>
                  <a:lnTo>
                    <a:pt x="0" y="5955"/>
                  </a:lnTo>
                  <a:cubicBezTo>
                    <a:pt x="0" y="9194"/>
                    <a:pt x="2630" y="11824"/>
                    <a:pt x="5869" y="11824"/>
                  </a:cubicBezTo>
                  <a:lnTo>
                    <a:pt x="5370" y="11824"/>
                  </a:lnTo>
                  <a:lnTo>
                    <a:pt x="5370" y="183926"/>
                  </a:lnTo>
                  <a:lnTo>
                    <a:pt x="0" y="183926"/>
                  </a:lnTo>
                  <a:lnTo>
                    <a:pt x="0" y="191340"/>
                  </a:lnTo>
                  <a:lnTo>
                    <a:pt x="34996" y="191340"/>
                  </a:lnTo>
                  <a:lnTo>
                    <a:pt x="34996" y="183926"/>
                  </a:lnTo>
                  <a:lnTo>
                    <a:pt x="29627" y="183926"/>
                  </a:lnTo>
                  <a:lnTo>
                    <a:pt x="29627" y="11824"/>
                  </a:lnTo>
                  <a:lnTo>
                    <a:pt x="29127" y="11824"/>
                  </a:lnTo>
                  <a:cubicBezTo>
                    <a:pt x="32366" y="11824"/>
                    <a:pt x="34996" y="9194"/>
                    <a:pt x="34996" y="59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35"/>
            <p:cNvSpPr/>
            <p:nvPr/>
          </p:nvSpPr>
          <p:spPr>
            <a:xfrm>
              <a:off x="6926087" y="4832886"/>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35"/>
            <p:cNvSpPr/>
            <p:nvPr/>
          </p:nvSpPr>
          <p:spPr>
            <a:xfrm>
              <a:off x="6926087" y="4361568"/>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35"/>
            <p:cNvSpPr/>
            <p:nvPr/>
          </p:nvSpPr>
          <p:spPr>
            <a:xfrm>
              <a:off x="6947054"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35"/>
            <p:cNvSpPr/>
            <p:nvPr/>
          </p:nvSpPr>
          <p:spPr>
            <a:xfrm>
              <a:off x="6971592"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35"/>
            <p:cNvSpPr/>
            <p:nvPr/>
          </p:nvSpPr>
          <p:spPr>
            <a:xfrm>
              <a:off x="6655856" y="4329187"/>
              <a:ext cx="95802" cy="523793"/>
            </a:xfrm>
            <a:custGeom>
              <a:avLst/>
              <a:gdLst/>
              <a:ahLst/>
              <a:cxnLst/>
              <a:rect l="l" t="t" r="r" b="b"/>
              <a:pathLst>
                <a:path w="34996" h="191340" extrusionOk="0">
                  <a:moveTo>
                    <a:pt x="34997" y="5955"/>
                  </a:moveTo>
                  <a:lnTo>
                    <a:pt x="34997" y="0"/>
                  </a:lnTo>
                  <a:lnTo>
                    <a:pt x="0" y="0"/>
                  </a:lnTo>
                  <a:lnTo>
                    <a:pt x="0" y="5955"/>
                  </a:lnTo>
                  <a:cubicBezTo>
                    <a:pt x="0" y="9194"/>
                    <a:pt x="2630" y="11824"/>
                    <a:pt x="5869" y="11824"/>
                  </a:cubicBezTo>
                  <a:lnTo>
                    <a:pt x="5370" y="11824"/>
                  </a:lnTo>
                  <a:lnTo>
                    <a:pt x="5370" y="183926"/>
                  </a:lnTo>
                  <a:lnTo>
                    <a:pt x="0" y="183926"/>
                  </a:lnTo>
                  <a:lnTo>
                    <a:pt x="0" y="191340"/>
                  </a:lnTo>
                  <a:lnTo>
                    <a:pt x="34997" y="191340"/>
                  </a:lnTo>
                  <a:lnTo>
                    <a:pt x="34997" y="183926"/>
                  </a:lnTo>
                  <a:lnTo>
                    <a:pt x="29627" y="183926"/>
                  </a:lnTo>
                  <a:lnTo>
                    <a:pt x="29627" y="11824"/>
                  </a:lnTo>
                  <a:lnTo>
                    <a:pt x="29127" y="11824"/>
                  </a:lnTo>
                  <a:cubicBezTo>
                    <a:pt x="32366" y="11824"/>
                    <a:pt x="34997" y="9194"/>
                    <a:pt x="34997" y="59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35"/>
            <p:cNvSpPr/>
            <p:nvPr/>
          </p:nvSpPr>
          <p:spPr>
            <a:xfrm>
              <a:off x="6670560" y="4832886"/>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35"/>
            <p:cNvSpPr/>
            <p:nvPr/>
          </p:nvSpPr>
          <p:spPr>
            <a:xfrm>
              <a:off x="6670560" y="4361568"/>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35"/>
            <p:cNvSpPr/>
            <p:nvPr/>
          </p:nvSpPr>
          <p:spPr>
            <a:xfrm>
              <a:off x="6691507"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35"/>
            <p:cNvSpPr/>
            <p:nvPr/>
          </p:nvSpPr>
          <p:spPr>
            <a:xfrm>
              <a:off x="6716067"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35"/>
            <p:cNvSpPr/>
            <p:nvPr/>
          </p:nvSpPr>
          <p:spPr>
            <a:xfrm>
              <a:off x="7119479" y="4329187"/>
              <a:ext cx="95802" cy="523793"/>
            </a:xfrm>
            <a:custGeom>
              <a:avLst/>
              <a:gdLst/>
              <a:ahLst/>
              <a:cxnLst/>
              <a:rect l="l" t="t" r="r" b="b"/>
              <a:pathLst>
                <a:path w="34996" h="191340" extrusionOk="0">
                  <a:moveTo>
                    <a:pt x="34996" y="5955"/>
                  </a:moveTo>
                  <a:lnTo>
                    <a:pt x="34996" y="0"/>
                  </a:lnTo>
                  <a:lnTo>
                    <a:pt x="0" y="0"/>
                  </a:lnTo>
                  <a:lnTo>
                    <a:pt x="0" y="5955"/>
                  </a:lnTo>
                  <a:cubicBezTo>
                    <a:pt x="0" y="9194"/>
                    <a:pt x="2630" y="11824"/>
                    <a:pt x="5869" y="11824"/>
                  </a:cubicBezTo>
                  <a:lnTo>
                    <a:pt x="5370" y="11824"/>
                  </a:lnTo>
                  <a:lnTo>
                    <a:pt x="5370" y="183926"/>
                  </a:lnTo>
                  <a:lnTo>
                    <a:pt x="0" y="183926"/>
                  </a:lnTo>
                  <a:lnTo>
                    <a:pt x="0" y="191340"/>
                  </a:lnTo>
                  <a:lnTo>
                    <a:pt x="34996" y="191340"/>
                  </a:lnTo>
                  <a:lnTo>
                    <a:pt x="34996" y="183926"/>
                  </a:lnTo>
                  <a:lnTo>
                    <a:pt x="29627" y="183926"/>
                  </a:lnTo>
                  <a:lnTo>
                    <a:pt x="29627" y="11824"/>
                  </a:lnTo>
                  <a:lnTo>
                    <a:pt x="29127" y="11824"/>
                  </a:lnTo>
                  <a:cubicBezTo>
                    <a:pt x="32366" y="11824"/>
                    <a:pt x="34996" y="9194"/>
                    <a:pt x="34996" y="59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35"/>
            <p:cNvSpPr/>
            <p:nvPr/>
          </p:nvSpPr>
          <p:spPr>
            <a:xfrm>
              <a:off x="7134183" y="4832886"/>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35"/>
            <p:cNvSpPr/>
            <p:nvPr/>
          </p:nvSpPr>
          <p:spPr>
            <a:xfrm>
              <a:off x="7134183" y="4361568"/>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35"/>
            <p:cNvSpPr/>
            <p:nvPr/>
          </p:nvSpPr>
          <p:spPr>
            <a:xfrm>
              <a:off x="7155130"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35"/>
            <p:cNvSpPr/>
            <p:nvPr/>
          </p:nvSpPr>
          <p:spPr>
            <a:xfrm>
              <a:off x="7179668"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35"/>
            <p:cNvSpPr/>
            <p:nvPr/>
          </p:nvSpPr>
          <p:spPr>
            <a:xfrm>
              <a:off x="6154999" y="4853190"/>
              <a:ext cx="1079443" cy="34268"/>
            </a:xfrm>
            <a:custGeom>
              <a:avLst/>
              <a:gdLst/>
              <a:ahLst/>
              <a:cxnLst/>
              <a:rect l="l" t="t" r="r" b="b"/>
              <a:pathLst>
                <a:path w="394317" h="12518" extrusionOk="0">
                  <a:moveTo>
                    <a:pt x="0" y="0"/>
                  </a:moveTo>
                  <a:lnTo>
                    <a:pt x="394317" y="0"/>
                  </a:lnTo>
                  <a:lnTo>
                    <a:pt x="394317" y="12519"/>
                  </a:lnTo>
                  <a:lnTo>
                    <a:pt x="0" y="1251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35"/>
            <p:cNvSpPr/>
            <p:nvPr/>
          </p:nvSpPr>
          <p:spPr>
            <a:xfrm>
              <a:off x="6116826" y="4887453"/>
              <a:ext cx="1155740" cy="34268"/>
            </a:xfrm>
            <a:custGeom>
              <a:avLst/>
              <a:gdLst/>
              <a:ahLst/>
              <a:cxnLst/>
              <a:rect l="l" t="t" r="r" b="b"/>
              <a:pathLst>
                <a:path w="422188" h="12518" extrusionOk="0">
                  <a:moveTo>
                    <a:pt x="0" y="0"/>
                  </a:moveTo>
                  <a:lnTo>
                    <a:pt x="422188" y="0"/>
                  </a:lnTo>
                  <a:lnTo>
                    <a:pt x="422188" y="12519"/>
                  </a:lnTo>
                  <a:lnTo>
                    <a:pt x="0" y="1251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35"/>
            <p:cNvSpPr/>
            <p:nvPr/>
          </p:nvSpPr>
          <p:spPr>
            <a:xfrm>
              <a:off x="6176160" y="4853190"/>
              <a:ext cx="1038742" cy="2135"/>
            </a:xfrm>
            <a:custGeom>
              <a:avLst/>
              <a:gdLst/>
              <a:ahLst/>
              <a:cxnLst/>
              <a:rect l="l" t="t" r="r" b="b"/>
              <a:pathLst>
                <a:path w="379449" h="780" extrusionOk="0">
                  <a:moveTo>
                    <a:pt x="0" y="0"/>
                  </a:moveTo>
                  <a:lnTo>
                    <a:pt x="379449"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35"/>
            <p:cNvSpPr/>
            <p:nvPr/>
          </p:nvSpPr>
          <p:spPr>
            <a:xfrm>
              <a:off x="6154999" y="4887453"/>
              <a:ext cx="1079443" cy="2135"/>
            </a:xfrm>
            <a:custGeom>
              <a:avLst/>
              <a:gdLst/>
              <a:ahLst/>
              <a:cxnLst/>
              <a:rect l="l" t="t" r="r" b="b"/>
              <a:pathLst>
                <a:path w="394317" h="780" extrusionOk="0">
                  <a:moveTo>
                    <a:pt x="0" y="0"/>
                  </a:moveTo>
                  <a:lnTo>
                    <a:pt x="394317"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35"/>
            <p:cNvSpPr/>
            <p:nvPr/>
          </p:nvSpPr>
          <p:spPr>
            <a:xfrm>
              <a:off x="6176160" y="4329187"/>
              <a:ext cx="1037140" cy="2135"/>
            </a:xfrm>
            <a:custGeom>
              <a:avLst/>
              <a:gdLst/>
              <a:ahLst/>
              <a:cxnLst/>
              <a:rect l="l" t="t" r="r" b="b"/>
              <a:pathLst>
                <a:path w="378864" h="780" extrusionOk="0">
                  <a:moveTo>
                    <a:pt x="0" y="0"/>
                  </a:moveTo>
                  <a:lnTo>
                    <a:pt x="378864"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 name="Google Shape;827;p35">
            <a:extLst>
              <a:ext uri="{FF2B5EF4-FFF2-40B4-BE49-F238E27FC236}">
                <a16:creationId xmlns:a16="http://schemas.microsoft.com/office/drawing/2014/main" id="{4894D5E2-1E0F-EA9B-EB89-1FD245D4A038}"/>
              </a:ext>
            </a:extLst>
          </p:cNvPr>
          <p:cNvGrpSpPr/>
          <p:nvPr/>
        </p:nvGrpSpPr>
        <p:grpSpPr>
          <a:xfrm>
            <a:off x="-210764" y="1775117"/>
            <a:ext cx="1205200" cy="980128"/>
            <a:chOff x="3215343" y="3952631"/>
            <a:chExt cx="996076" cy="980128"/>
          </a:xfrm>
        </p:grpSpPr>
        <p:grpSp>
          <p:nvGrpSpPr>
            <p:cNvPr id="3" name="Google Shape;828;p35">
              <a:extLst>
                <a:ext uri="{FF2B5EF4-FFF2-40B4-BE49-F238E27FC236}">
                  <a16:creationId xmlns:a16="http://schemas.microsoft.com/office/drawing/2014/main" id="{43FEE246-DF11-5429-B95D-EAA2C05ED0FE}"/>
                </a:ext>
              </a:extLst>
            </p:cNvPr>
            <p:cNvGrpSpPr/>
            <p:nvPr/>
          </p:nvGrpSpPr>
          <p:grpSpPr>
            <a:xfrm>
              <a:off x="3524539" y="4163156"/>
              <a:ext cx="686880" cy="769588"/>
              <a:chOff x="6225377" y="921581"/>
              <a:chExt cx="556268" cy="623249"/>
            </a:xfrm>
          </p:grpSpPr>
          <p:sp>
            <p:nvSpPr>
              <p:cNvPr id="14" name="Google Shape;829;p35">
                <a:extLst>
                  <a:ext uri="{FF2B5EF4-FFF2-40B4-BE49-F238E27FC236}">
                    <a16:creationId xmlns:a16="http://schemas.microsoft.com/office/drawing/2014/main" id="{3C722822-8EAB-A59F-A830-3A722D245430}"/>
                  </a:ext>
                </a:extLst>
              </p:cNvPr>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830;p35">
                <a:extLst>
                  <a:ext uri="{FF2B5EF4-FFF2-40B4-BE49-F238E27FC236}">
                    <a16:creationId xmlns:a16="http://schemas.microsoft.com/office/drawing/2014/main" id="{154EB553-C810-7558-FD9C-B12C2CFDE1B0}"/>
                  </a:ext>
                </a:extLst>
              </p:cNvPr>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831;p35">
                <a:extLst>
                  <a:ext uri="{FF2B5EF4-FFF2-40B4-BE49-F238E27FC236}">
                    <a16:creationId xmlns:a16="http://schemas.microsoft.com/office/drawing/2014/main" id="{56DE78AA-9847-F6CC-2B52-FE3E13464A1B}"/>
                  </a:ext>
                </a:extLst>
              </p:cNvPr>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832;p35">
                <a:extLst>
                  <a:ext uri="{FF2B5EF4-FFF2-40B4-BE49-F238E27FC236}">
                    <a16:creationId xmlns:a16="http://schemas.microsoft.com/office/drawing/2014/main" id="{9F691F47-3D63-5F02-FCD0-E2B42A33514C}"/>
                  </a:ext>
                </a:extLst>
              </p:cNvPr>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833;p35">
                <a:extLst>
                  <a:ext uri="{FF2B5EF4-FFF2-40B4-BE49-F238E27FC236}">
                    <a16:creationId xmlns:a16="http://schemas.microsoft.com/office/drawing/2014/main" id="{DCAB04EB-574B-35B4-8910-622F94F6119D}"/>
                  </a:ext>
                </a:extLst>
              </p:cNvPr>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834;p35">
                <a:extLst>
                  <a:ext uri="{FF2B5EF4-FFF2-40B4-BE49-F238E27FC236}">
                    <a16:creationId xmlns:a16="http://schemas.microsoft.com/office/drawing/2014/main" id="{28E04EEA-7A1B-C706-8B85-45D953C46029}"/>
                  </a:ext>
                </a:extLst>
              </p:cNvPr>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835;p35">
                <a:extLst>
                  <a:ext uri="{FF2B5EF4-FFF2-40B4-BE49-F238E27FC236}">
                    <a16:creationId xmlns:a16="http://schemas.microsoft.com/office/drawing/2014/main" id="{180976C8-9834-8D93-B6F7-E5C64FC7B97A}"/>
                  </a:ext>
                </a:extLst>
              </p:cNvPr>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836;p35">
                <a:extLst>
                  <a:ext uri="{FF2B5EF4-FFF2-40B4-BE49-F238E27FC236}">
                    <a16:creationId xmlns:a16="http://schemas.microsoft.com/office/drawing/2014/main" id="{F07CD15F-F3FA-2847-CCFB-ABD085AF0894}"/>
                  </a:ext>
                </a:extLst>
              </p:cNvPr>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837;p35">
                <a:extLst>
                  <a:ext uri="{FF2B5EF4-FFF2-40B4-BE49-F238E27FC236}">
                    <a16:creationId xmlns:a16="http://schemas.microsoft.com/office/drawing/2014/main" id="{10C0A4B5-0AED-183E-073A-97E75C2BBA75}"/>
                  </a:ext>
                </a:extLst>
              </p:cNvPr>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 name="Google Shape;838;p35">
              <a:extLst>
                <a:ext uri="{FF2B5EF4-FFF2-40B4-BE49-F238E27FC236}">
                  <a16:creationId xmlns:a16="http://schemas.microsoft.com/office/drawing/2014/main" id="{623A179E-57C5-1B4E-6D30-20E57729D933}"/>
                </a:ext>
              </a:extLst>
            </p:cNvPr>
            <p:cNvGrpSpPr/>
            <p:nvPr/>
          </p:nvGrpSpPr>
          <p:grpSpPr>
            <a:xfrm rot="-1414909">
              <a:off x="3340604" y="4057894"/>
              <a:ext cx="686891" cy="769601"/>
              <a:chOff x="6225377" y="921581"/>
              <a:chExt cx="556268" cy="623249"/>
            </a:xfrm>
          </p:grpSpPr>
          <p:sp>
            <p:nvSpPr>
              <p:cNvPr id="5" name="Google Shape;839;p35">
                <a:extLst>
                  <a:ext uri="{FF2B5EF4-FFF2-40B4-BE49-F238E27FC236}">
                    <a16:creationId xmlns:a16="http://schemas.microsoft.com/office/drawing/2014/main" id="{E38D4A14-E5B5-9F2B-4D9F-F34EE6DD35B5}"/>
                  </a:ext>
                </a:extLst>
              </p:cNvPr>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840;p35">
                <a:extLst>
                  <a:ext uri="{FF2B5EF4-FFF2-40B4-BE49-F238E27FC236}">
                    <a16:creationId xmlns:a16="http://schemas.microsoft.com/office/drawing/2014/main" id="{768C4809-C3F9-47A2-493B-9F5272A16B61}"/>
                  </a:ext>
                </a:extLst>
              </p:cNvPr>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841;p35">
                <a:extLst>
                  <a:ext uri="{FF2B5EF4-FFF2-40B4-BE49-F238E27FC236}">
                    <a16:creationId xmlns:a16="http://schemas.microsoft.com/office/drawing/2014/main" id="{31E398F3-AEEB-AA75-2D92-89C6421DCCD7}"/>
                  </a:ext>
                </a:extLst>
              </p:cNvPr>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842;p35">
                <a:extLst>
                  <a:ext uri="{FF2B5EF4-FFF2-40B4-BE49-F238E27FC236}">
                    <a16:creationId xmlns:a16="http://schemas.microsoft.com/office/drawing/2014/main" id="{CC11AAE2-4C4F-7256-82F4-A93B79A8904F}"/>
                  </a:ext>
                </a:extLst>
              </p:cNvPr>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843;p35">
                <a:extLst>
                  <a:ext uri="{FF2B5EF4-FFF2-40B4-BE49-F238E27FC236}">
                    <a16:creationId xmlns:a16="http://schemas.microsoft.com/office/drawing/2014/main" id="{D1C29177-64FA-9377-FE64-6B647DDE606A}"/>
                  </a:ext>
                </a:extLst>
              </p:cNvPr>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844;p35">
                <a:extLst>
                  <a:ext uri="{FF2B5EF4-FFF2-40B4-BE49-F238E27FC236}">
                    <a16:creationId xmlns:a16="http://schemas.microsoft.com/office/drawing/2014/main" id="{FA05FEC8-DD4C-6F03-3437-F5C9451A1937}"/>
                  </a:ext>
                </a:extLst>
              </p:cNvPr>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845;p35">
                <a:extLst>
                  <a:ext uri="{FF2B5EF4-FFF2-40B4-BE49-F238E27FC236}">
                    <a16:creationId xmlns:a16="http://schemas.microsoft.com/office/drawing/2014/main" id="{ADF228FC-8C9A-5139-0CCA-1ACAC3086AFC}"/>
                  </a:ext>
                </a:extLst>
              </p:cNvPr>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846;p35">
                <a:extLst>
                  <a:ext uri="{FF2B5EF4-FFF2-40B4-BE49-F238E27FC236}">
                    <a16:creationId xmlns:a16="http://schemas.microsoft.com/office/drawing/2014/main" id="{7066B621-2020-2ABF-A0A6-5CD47C1121F0}"/>
                  </a:ext>
                </a:extLst>
              </p:cNvPr>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847;p35">
                <a:extLst>
                  <a:ext uri="{FF2B5EF4-FFF2-40B4-BE49-F238E27FC236}">
                    <a16:creationId xmlns:a16="http://schemas.microsoft.com/office/drawing/2014/main" id="{DB2377FC-FDE8-0F82-C90A-AE48B341462D}"/>
                  </a:ext>
                </a:extLst>
              </p:cNvPr>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 name="Google Shape;790;p35">
            <a:extLst>
              <a:ext uri="{FF2B5EF4-FFF2-40B4-BE49-F238E27FC236}">
                <a16:creationId xmlns:a16="http://schemas.microsoft.com/office/drawing/2014/main" id="{9A7A29DD-B6E8-93DE-5027-5CE0EB6FACDB}"/>
              </a:ext>
            </a:extLst>
          </p:cNvPr>
          <p:cNvGrpSpPr/>
          <p:nvPr/>
        </p:nvGrpSpPr>
        <p:grpSpPr>
          <a:xfrm rot="-8100000">
            <a:off x="7218627" y="-123963"/>
            <a:ext cx="1526644" cy="1670326"/>
            <a:chOff x="6225377" y="921581"/>
            <a:chExt cx="556268" cy="623249"/>
          </a:xfrm>
        </p:grpSpPr>
        <p:sp>
          <p:nvSpPr>
            <p:cNvPr id="24" name="Google Shape;791;p35">
              <a:extLst>
                <a:ext uri="{FF2B5EF4-FFF2-40B4-BE49-F238E27FC236}">
                  <a16:creationId xmlns:a16="http://schemas.microsoft.com/office/drawing/2014/main" id="{BCF35107-18B5-8B8A-B2A4-A1A93BFF98CC}"/>
                </a:ext>
              </a:extLst>
            </p:cNvPr>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792;p35">
              <a:extLst>
                <a:ext uri="{FF2B5EF4-FFF2-40B4-BE49-F238E27FC236}">
                  <a16:creationId xmlns:a16="http://schemas.microsoft.com/office/drawing/2014/main" id="{734E41C2-B607-A2AA-D19C-1E118B2DC55E}"/>
                </a:ext>
              </a:extLst>
            </p:cNvPr>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793;p35">
              <a:extLst>
                <a:ext uri="{FF2B5EF4-FFF2-40B4-BE49-F238E27FC236}">
                  <a16:creationId xmlns:a16="http://schemas.microsoft.com/office/drawing/2014/main" id="{A775B76E-E1A7-D824-EB7E-4B485D9EE510}"/>
                </a:ext>
              </a:extLst>
            </p:cNvPr>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794;p35">
              <a:extLst>
                <a:ext uri="{FF2B5EF4-FFF2-40B4-BE49-F238E27FC236}">
                  <a16:creationId xmlns:a16="http://schemas.microsoft.com/office/drawing/2014/main" id="{AE022093-310B-D5BB-7595-C27E8696AF84}"/>
                </a:ext>
              </a:extLst>
            </p:cNvPr>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795;p35">
              <a:extLst>
                <a:ext uri="{FF2B5EF4-FFF2-40B4-BE49-F238E27FC236}">
                  <a16:creationId xmlns:a16="http://schemas.microsoft.com/office/drawing/2014/main" id="{0A3B594C-A343-CA46-12D9-76D7F4D1B8C1}"/>
                </a:ext>
              </a:extLst>
            </p:cNvPr>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796;p35">
              <a:extLst>
                <a:ext uri="{FF2B5EF4-FFF2-40B4-BE49-F238E27FC236}">
                  <a16:creationId xmlns:a16="http://schemas.microsoft.com/office/drawing/2014/main" id="{0F629989-1521-BBAF-97E9-CCDC743F7EFA}"/>
                </a:ext>
              </a:extLst>
            </p:cNvPr>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797;p35">
              <a:extLst>
                <a:ext uri="{FF2B5EF4-FFF2-40B4-BE49-F238E27FC236}">
                  <a16:creationId xmlns:a16="http://schemas.microsoft.com/office/drawing/2014/main" id="{915FD380-AC0F-3107-78D2-3691EB34E029}"/>
                </a:ext>
              </a:extLst>
            </p:cNvPr>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798;p35">
              <a:extLst>
                <a:ext uri="{FF2B5EF4-FFF2-40B4-BE49-F238E27FC236}">
                  <a16:creationId xmlns:a16="http://schemas.microsoft.com/office/drawing/2014/main" id="{07CA141D-9CAA-4BC8-A4F7-36FDE0DDBC7D}"/>
                </a:ext>
              </a:extLst>
            </p:cNvPr>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799;p35">
              <a:extLst>
                <a:ext uri="{FF2B5EF4-FFF2-40B4-BE49-F238E27FC236}">
                  <a16:creationId xmlns:a16="http://schemas.microsoft.com/office/drawing/2014/main" id="{1D206B48-51FA-A281-B53C-5F26AE49A998}"/>
                </a:ext>
              </a:extLst>
            </p:cNvPr>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 name="Google Shape;407;p28">
            <a:extLst>
              <a:ext uri="{FF2B5EF4-FFF2-40B4-BE49-F238E27FC236}">
                <a16:creationId xmlns:a16="http://schemas.microsoft.com/office/drawing/2014/main" id="{1F25DD2C-59BA-74F1-F13F-81C5A0789E4E}"/>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45"/>
          <p:cNvSpPr txBox="1">
            <a:spLocks noGrp="1"/>
          </p:cNvSpPr>
          <p:nvPr>
            <p:ph type="title"/>
          </p:nvPr>
        </p:nvSpPr>
        <p:spPr>
          <a:xfrm>
            <a:off x="2347950" y="1111500"/>
            <a:ext cx="4448100" cy="100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Merci!</a:t>
            </a:r>
            <a:endParaRPr dirty="0"/>
          </a:p>
        </p:txBody>
      </p:sp>
      <p:sp>
        <p:nvSpPr>
          <p:cNvPr id="1230" name="Google Shape;1230;p45"/>
          <p:cNvSpPr txBox="1">
            <a:spLocks noGrp="1"/>
          </p:cNvSpPr>
          <p:nvPr>
            <p:ph type="subTitle" idx="1"/>
          </p:nvPr>
        </p:nvSpPr>
        <p:spPr>
          <a:xfrm>
            <a:off x="2347950" y="1990400"/>
            <a:ext cx="4448100" cy="11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t>Avez-vous des questions?</a:t>
            </a:r>
            <a:endParaRPr sz="2800" b="1" dirty="0"/>
          </a:p>
        </p:txBody>
      </p:sp>
      <p:grpSp>
        <p:nvGrpSpPr>
          <p:cNvPr id="1251" name="Google Shape;1251;p45"/>
          <p:cNvGrpSpPr/>
          <p:nvPr/>
        </p:nvGrpSpPr>
        <p:grpSpPr>
          <a:xfrm>
            <a:off x="7734417" y="3142349"/>
            <a:ext cx="640056" cy="324421"/>
            <a:chOff x="6580515" y="3436687"/>
            <a:chExt cx="538768" cy="273657"/>
          </a:xfrm>
        </p:grpSpPr>
        <p:sp>
          <p:nvSpPr>
            <p:cNvPr id="1252" name="Google Shape;1252;p45"/>
            <p:cNvSpPr/>
            <p:nvPr/>
          </p:nvSpPr>
          <p:spPr>
            <a:xfrm>
              <a:off x="6580977" y="3553264"/>
              <a:ext cx="538305" cy="157080"/>
            </a:xfrm>
            <a:custGeom>
              <a:avLst/>
              <a:gdLst/>
              <a:ahLst/>
              <a:cxnLst/>
              <a:rect l="l" t="t" r="r" b="b"/>
              <a:pathLst>
                <a:path w="196641" h="57381" extrusionOk="0">
                  <a:moveTo>
                    <a:pt x="26" y="2763"/>
                  </a:moveTo>
                  <a:cubicBezTo>
                    <a:pt x="-146" y="3091"/>
                    <a:pt x="603" y="16210"/>
                    <a:pt x="603" y="16210"/>
                  </a:cubicBezTo>
                  <a:cubicBezTo>
                    <a:pt x="837" y="20277"/>
                    <a:pt x="4771" y="25084"/>
                    <a:pt x="7206" y="27972"/>
                  </a:cubicBezTo>
                  <a:cubicBezTo>
                    <a:pt x="15908" y="38298"/>
                    <a:pt x="28747" y="44534"/>
                    <a:pt x="41390" y="48538"/>
                  </a:cubicBezTo>
                  <a:cubicBezTo>
                    <a:pt x="74178" y="58918"/>
                    <a:pt x="109401" y="60057"/>
                    <a:pt x="142766" y="52502"/>
                  </a:cubicBezTo>
                  <a:cubicBezTo>
                    <a:pt x="154512" y="49841"/>
                    <a:pt x="166422" y="45931"/>
                    <a:pt x="176912" y="39664"/>
                  </a:cubicBezTo>
                  <a:cubicBezTo>
                    <a:pt x="185395" y="34598"/>
                    <a:pt x="196681" y="24803"/>
                    <a:pt x="196642" y="13853"/>
                  </a:cubicBezTo>
                  <a:lnTo>
                    <a:pt x="196595" y="0"/>
                  </a:lnTo>
                  <a:lnTo>
                    <a:pt x="34" y="27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45"/>
            <p:cNvSpPr/>
            <p:nvPr/>
          </p:nvSpPr>
          <p:spPr>
            <a:xfrm>
              <a:off x="6580515" y="3436687"/>
              <a:ext cx="538655" cy="230005"/>
            </a:xfrm>
            <a:custGeom>
              <a:avLst/>
              <a:gdLst/>
              <a:ahLst/>
              <a:cxnLst/>
              <a:rect l="l" t="t" r="r" b="b"/>
              <a:pathLst>
                <a:path w="196769" h="84020" extrusionOk="0">
                  <a:moveTo>
                    <a:pt x="193423" y="30884"/>
                  </a:moveTo>
                  <a:cubicBezTo>
                    <a:pt x="181521" y="11880"/>
                    <a:pt x="139196" y="-631"/>
                    <a:pt x="95661" y="25"/>
                  </a:cubicBezTo>
                  <a:cubicBezTo>
                    <a:pt x="50332" y="711"/>
                    <a:pt x="7452" y="15595"/>
                    <a:pt x="889" y="36754"/>
                  </a:cubicBezTo>
                  <a:cubicBezTo>
                    <a:pt x="-7338" y="63274"/>
                    <a:pt x="42527" y="87266"/>
                    <a:pt x="110045" y="83660"/>
                  </a:cubicBezTo>
                  <a:cubicBezTo>
                    <a:pt x="173638" y="80265"/>
                    <a:pt x="208065" y="54252"/>
                    <a:pt x="193423" y="3088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45"/>
            <p:cNvSpPr/>
            <p:nvPr/>
          </p:nvSpPr>
          <p:spPr>
            <a:xfrm>
              <a:off x="6581624" y="3550188"/>
              <a:ext cx="535116" cy="115205"/>
            </a:xfrm>
            <a:custGeom>
              <a:avLst/>
              <a:gdLst/>
              <a:ahLst/>
              <a:cxnLst/>
              <a:rect l="l" t="t" r="r" b="b"/>
              <a:pathLst>
                <a:path w="195476" h="42084" extrusionOk="0">
                  <a:moveTo>
                    <a:pt x="0" y="6962"/>
                  </a:moveTo>
                  <a:cubicBezTo>
                    <a:pt x="7508" y="28159"/>
                    <a:pt x="51776" y="44768"/>
                    <a:pt x="108751" y="41724"/>
                  </a:cubicBezTo>
                  <a:cubicBezTo>
                    <a:pt x="162408" y="38860"/>
                    <a:pt x="195297" y="19894"/>
                    <a:pt x="195477" y="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45"/>
            <p:cNvSpPr/>
            <p:nvPr/>
          </p:nvSpPr>
          <p:spPr>
            <a:xfrm>
              <a:off x="6660775" y="3458842"/>
              <a:ext cx="386612" cy="163678"/>
            </a:xfrm>
            <a:custGeom>
              <a:avLst/>
              <a:gdLst/>
              <a:ahLst/>
              <a:cxnLst/>
              <a:rect l="l" t="t" r="r" b="b"/>
              <a:pathLst>
                <a:path w="141228" h="59791" extrusionOk="0">
                  <a:moveTo>
                    <a:pt x="77992" y="59602"/>
                  </a:moveTo>
                  <a:cubicBezTo>
                    <a:pt x="32365" y="61701"/>
                    <a:pt x="-3006" y="46092"/>
                    <a:pt x="202" y="27790"/>
                  </a:cubicBezTo>
                  <a:cubicBezTo>
                    <a:pt x="2926" y="12219"/>
                    <a:pt x="33450" y="668"/>
                    <a:pt x="67744" y="28"/>
                  </a:cubicBezTo>
                  <a:cubicBezTo>
                    <a:pt x="101000" y="-596"/>
                    <a:pt x="132406" y="9160"/>
                    <a:pt x="139657" y="23544"/>
                  </a:cubicBezTo>
                  <a:cubicBezTo>
                    <a:pt x="148101" y="40285"/>
                    <a:pt x="121792" y="57588"/>
                    <a:pt x="77992" y="59602"/>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6" name="Google Shape;1256;p45"/>
            <p:cNvSpPr/>
            <p:nvPr/>
          </p:nvSpPr>
          <p:spPr>
            <a:xfrm>
              <a:off x="6759006" y="3501113"/>
              <a:ext cx="180880" cy="70140"/>
            </a:xfrm>
            <a:custGeom>
              <a:avLst/>
              <a:gdLst/>
              <a:ahLst/>
              <a:cxnLst/>
              <a:rect l="l" t="t" r="r" b="b"/>
              <a:pathLst>
                <a:path w="66075" h="25622" extrusionOk="0">
                  <a:moveTo>
                    <a:pt x="196" y="0"/>
                  </a:moveTo>
                  <a:lnTo>
                    <a:pt x="1" y="12831"/>
                  </a:lnTo>
                  <a:cubicBezTo>
                    <a:pt x="-85" y="18411"/>
                    <a:pt x="7165" y="23047"/>
                    <a:pt x="16196" y="23180"/>
                  </a:cubicBezTo>
                  <a:lnTo>
                    <a:pt x="16843" y="23180"/>
                  </a:lnTo>
                  <a:cubicBezTo>
                    <a:pt x="25873" y="23328"/>
                    <a:pt x="33264" y="18919"/>
                    <a:pt x="33342" y="13338"/>
                  </a:cubicBezTo>
                  <a:lnTo>
                    <a:pt x="33382" y="10614"/>
                  </a:lnTo>
                  <a:cubicBezTo>
                    <a:pt x="33467" y="5034"/>
                    <a:pt x="40858" y="624"/>
                    <a:pt x="49880" y="765"/>
                  </a:cubicBezTo>
                  <a:lnTo>
                    <a:pt x="49880" y="765"/>
                  </a:lnTo>
                  <a:cubicBezTo>
                    <a:pt x="58911" y="905"/>
                    <a:pt x="66161" y="5534"/>
                    <a:pt x="66075" y="11114"/>
                  </a:cubicBezTo>
                  <a:lnTo>
                    <a:pt x="65857" y="2562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7" name="Google Shape;1257;p45"/>
            <p:cNvSpPr/>
            <p:nvPr/>
          </p:nvSpPr>
          <p:spPr>
            <a:xfrm>
              <a:off x="6738315" y="3541852"/>
              <a:ext cx="223758" cy="3416"/>
            </a:xfrm>
            <a:custGeom>
              <a:avLst/>
              <a:gdLst/>
              <a:ahLst/>
              <a:cxnLst/>
              <a:rect l="l" t="t" r="r" b="b"/>
              <a:pathLst>
                <a:path w="81738" h="1248" extrusionOk="0">
                  <a:moveTo>
                    <a:pt x="0" y="0"/>
                  </a:moveTo>
                  <a:lnTo>
                    <a:pt x="81739" y="1249"/>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45"/>
            <p:cNvSpPr/>
            <p:nvPr/>
          </p:nvSpPr>
          <p:spPr>
            <a:xfrm>
              <a:off x="6738551" y="3525393"/>
              <a:ext cx="223780" cy="3394"/>
            </a:xfrm>
            <a:custGeom>
              <a:avLst/>
              <a:gdLst/>
              <a:ahLst/>
              <a:cxnLst/>
              <a:rect l="l" t="t" r="r" b="b"/>
              <a:pathLst>
                <a:path w="81746" h="1240" extrusionOk="0">
                  <a:moveTo>
                    <a:pt x="0" y="0"/>
                  </a:moveTo>
                  <a:lnTo>
                    <a:pt x="81747" y="1241"/>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45"/>
            <p:cNvSpPr/>
            <p:nvPr/>
          </p:nvSpPr>
          <p:spPr>
            <a:xfrm>
              <a:off x="6964176" y="3654726"/>
              <a:ext cx="5702" cy="43841"/>
            </a:xfrm>
            <a:custGeom>
              <a:avLst/>
              <a:gdLst/>
              <a:ahLst/>
              <a:cxnLst/>
              <a:rect l="l" t="t" r="r" b="b"/>
              <a:pathLst>
                <a:path w="2083" h="16015" extrusionOk="0">
                  <a:moveTo>
                    <a:pt x="2084" y="0"/>
                  </a:moveTo>
                  <a:lnTo>
                    <a:pt x="0" y="16015"/>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45"/>
            <p:cNvSpPr/>
            <p:nvPr/>
          </p:nvSpPr>
          <p:spPr>
            <a:xfrm>
              <a:off x="6841703" y="3666568"/>
              <a:ext cx="4038" cy="43690"/>
            </a:xfrm>
            <a:custGeom>
              <a:avLst/>
              <a:gdLst/>
              <a:ahLst/>
              <a:cxnLst/>
              <a:rect l="l" t="t" r="r" b="b"/>
              <a:pathLst>
                <a:path w="1475" h="15960" extrusionOk="0">
                  <a:moveTo>
                    <a:pt x="1475" y="0"/>
                  </a:moveTo>
                  <a:lnTo>
                    <a:pt x="0" y="15961"/>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45"/>
            <p:cNvSpPr/>
            <p:nvPr/>
          </p:nvSpPr>
          <p:spPr>
            <a:xfrm>
              <a:off x="6708884" y="3653080"/>
              <a:ext cx="5489" cy="37857"/>
            </a:xfrm>
            <a:custGeom>
              <a:avLst/>
              <a:gdLst/>
              <a:ahLst/>
              <a:cxnLst/>
              <a:rect l="l" t="t" r="r" b="b"/>
              <a:pathLst>
                <a:path w="2005" h="13829" extrusionOk="0">
                  <a:moveTo>
                    <a:pt x="2006" y="0"/>
                  </a:moveTo>
                  <a:lnTo>
                    <a:pt x="0" y="1383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2" name="Google Shape;1262;p45"/>
            <p:cNvSpPr/>
            <p:nvPr/>
          </p:nvSpPr>
          <p:spPr>
            <a:xfrm>
              <a:off x="6667098" y="3639489"/>
              <a:ext cx="4914" cy="36535"/>
            </a:xfrm>
            <a:custGeom>
              <a:avLst/>
              <a:gdLst/>
              <a:ahLst/>
              <a:cxnLst/>
              <a:rect l="l" t="t" r="r" b="b"/>
              <a:pathLst>
                <a:path w="1795" h="13346" extrusionOk="0">
                  <a:moveTo>
                    <a:pt x="1795" y="0"/>
                  </a:moveTo>
                  <a:lnTo>
                    <a:pt x="0" y="13346"/>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3" name="Google Shape;1263;p45"/>
            <p:cNvSpPr/>
            <p:nvPr/>
          </p:nvSpPr>
          <p:spPr>
            <a:xfrm>
              <a:off x="6606611" y="3605952"/>
              <a:ext cx="4123" cy="30657"/>
            </a:xfrm>
            <a:custGeom>
              <a:avLst/>
              <a:gdLst/>
              <a:ahLst/>
              <a:cxnLst/>
              <a:rect l="l" t="t" r="r" b="b"/>
              <a:pathLst>
                <a:path w="1506" h="11199" extrusionOk="0">
                  <a:moveTo>
                    <a:pt x="1506" y="0"/>
                  </a:moveTo>
                  <a:lnTo>
                    <a:pt x="0" y="1120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45"/>
            <p:cNvSpPr/>
            <p:nvPr/>
          </p:nvSpPr>
          <p:spPr>
            <a:xfrm>
              <a:off x="6825351" y="3633119"/>
              <a:ext cx="16707" cy="16707"/>
            </a:xfrm>
            <a:custGeom>
              <a:avLst/>
              <a:gdLst/>
              <a:ahLst/>
              <a:cxnLst/>
              <a:rect l="l" t="t" r="r" b="b"/>
              <a:pathLst>
                <a:path w="6103" h="6103" extrusionOk="0">
                  <a:moveTo>
                    <a:pt x="6103" y="3052"/>
                  </a:moveTo>
                  <a:cubicBezTo>
                    <a:pt x="6103" y="4738"/>
                    <a:pt x="4737" y="6103"/>
                    <a:pt x="3051" y="6103"/>
                  </a:cubicBezTo>
                  <a:cubicBezTo>
                    <a:pt x="1366" y="6103"/>
                    <a:pt x="0" y="4738"/>
                    <a:pt x="0" y="3052"/>
                  </a:cubicBezTo>
                  <a:cubicBezTo>
                    <a:pt x="0" y="1366"/>
                    <a:pt x="1366" y="0"/>
                    <a:pt x="3051"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45"/>
            <p:cNvSpPr/>
            <p:nvPr/>
          </p:nvSpPr>
          <p:spPr>
            <a:xfrm>
              <a:off x="6717434" y="3619439"/>
              <a:ext cx="16707" cy="16707"/>
            </a:xfrm>
            <a:custGeom>
              <a:avLst/>
              <a:gdLst/>
              <a:ahLst/>
              <a:cxnLst/>
              <a:rect l="l" t="t" r="r" b="b"/>
              <a:pathLst>
                <a:path w="6103" h="6103" extrusionOk="0">
                  <a:moveTo>
                    <a:pt x="6103" y="3052"/>
                  </a:moveTo>
                  <a:cubicBezTo>
                    <a:pt x="6103" y="4737"/>
                    <a:pt x="4737" y="6103"/>
                    <a:pt x="3051" y="6103"/>
                  </a:cubicBezTo>
                  <a:cubicBezTo>
                    <a:pt x="1366" y="6103"/>
                    <a:pt x="0" y="4737"/>
                    <a:pt x="0" y="3052"/>
                  </a:cubicBezTo>
                  <a:cubicBezTo>
                    <a:pt x="0" y="1366"/>
                    <a:pt x="1366" y="0"/>
                    <a:pt x="3051"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45"/>
            <p:cNvSpPr/>
            <p:nvPr/>
          </p:nvSpPr>
          <p:spPr>
            <a:xfrm>
              <a:off x="6628645" y="3572522"/>
              <a:ext cx="16707" cy="16707"/>
            </a:xfrm>
            <a:custGeom>
              <a:avLst/>
              <a:gdLst/>
              <a:ahLst/>
              <a:cxnLst/>
              <a:rect l="l" t="t" r="r" b="b"/>
              <a:pathLst>
                <a:path w="6103" h="6103" extrusionOk="0">
                  <a:moveTo>
                    <a:pt x="6103" y="3052"/>
                  </a:moveTo>
                  <a:cubicBezTo>
                    <a:pt x="6103" y="4737"/>
                    <a:pt x="4737" y="6103"/>
                    <a:pt x="3052" y="6103"/>
                  </a:cubicBezTo>
                  <a:cubicBezTo>
                    <a:pt x="1366" y="6103"/>
                    <a:pt x="0" y="4737"/>
                    <a:pt x="0" y="3052"/>
                  </a:cubicBezTo>
                  <a:cubicBezTo>
                    <a:pt x="0" y="1366"/>
                    <a:pt x="1366" y="0"/>
                    <a:pt x="3052"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45"/>
            <p:cNvSpPr/>
            <p:nvPr/>
          </p:nvSpPr>
          <p:spPr>
            <a:xfrm>
              <a:off x="6613728" y="3511286"/>
              <a:ext cx="16707" cy="16707"/>
            </a:xfrm>
            <a:custGeom>
              <a:avLst/>
              <a:gdLst/>
              <a:ahLst/>
              <a:cxnLst/>
              <a:rect l="l" t="t" r="r" b="b"/>
              <a:pathLst>
                <a:path w="6103" h="6103" extrusionOk="0">
                  <a:moveTo>
                    <a:pt x="6103" y="3052"/>
                  </a:moveTo>
                  <a:cubicBezTo>
                    <a:pt x="6103" y="4738"/>
                    <a:pt x="4737" y="6103"/>
                    <a:pt x="3052" y="6103"/>
                  </a:cubicBezTo>
                  <a:cubicBezTo>
                    <a:pt x="1366" y="6103"/>
                    <a:pt x="0" y="4738"/>
                    <a:pt x="0" y="3052"/>
                  </a:cubicBezTo>
                  <a:cubicBezTo>
                    <a:pt x="0" y="1366"/>
                    <a:pt x="1366" y="0"/>
                    <a:pt x="3052"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45"/>
            <p:cNvSpPr/>
            <p:nvPr/>
          </p:nvSpPr>
          <p:spPr>
            <a:xfrm>
              <a:off x="6674407" y="3471703"/>
              <a:ext cx="13288" cy="13288"/>
            </a:xfrm>
            <a:custGeom>
              <a:avLst/>
              <a:gdLst/>
              <a:ahLst/>
              <a:cxnLst/>
              <a:rect l="l" t="t" r="r" b="b"/>
              <a:pathLst>
                <a:path w="4854" h="4854" extrusionOk="0">
                  <a:moveTo>
                    <a:pt x="4854" y="2427"/>
                  </a:moveTo>
                  <a:cubicBezTo>
                    <a:pt x="4854" y="3770"/>
                    <a:pt x="3770" y="4855"/>
                    <a:pt x="2427" y="4855"/>
                  </a:cubicBezTo>
                  <a:cubicBezTo>
                    <a:pt x="1085" y="4855"/>
                    <a:pt x="0" y="3770"/>
                    <a:pt x="0" y="2427"/>
                  </a:cubicBezTo>
                  <a:cubicBezTo>
                    <a:pt x="0" y="1085"/>
                    <a:pt x="1085" y="0"/>
                    <a:pt x="2427" y="0"/>
                  </a:cubicBezTo>
                  <a:cubicBezTo>
                    <a:pt x="3770" y="0"/>
                    <a:pt x="4854" y="1085"/>
                    <a:pt x="4854"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45"/>
            <p:cNvSpPr/>
            <p:nvPr/>
          </p:nvSpPr>
          <p:spPr>
            <a:xfrm>
              <a:off x="6750434" y="3449493"/>
              <a:ext cx="13288" cy="13288"/>
            </a:xfrm>
            <a:custGeom>
              <a:avLst/>
              <a:gdLst/>
              <a:ahLst/>
              <a:cxnLst/>
              <a:rect l="l" t="t" r="r" b="b"/>
              <a:pathLst>
                <a:path w="4854" h="4854" extrusionOk="0">
                  <a:moveTo>
                    <a:pt x="4855" y="2427"/>
                  </a:moveTo>
                  <a:cubicBezTo>
                    <a:pt x="4855" y="3770"/>
                    <a:pt x="3770" y="4855"/>
                    <a:pt x="2427" y="4855"/>
                  </a:cubicBezTo>
                  <a:cubicBezTo>
                    <a:pt x="1085" y="4855"/>
                    <a:pt x="0" y="3770"/>
                    <a:pt x="0" y="2427"/>
                  </a:cubicBezTo>
                  <a:cubicBezTo>
                    <a:pt x="0" y="1085"/>
                    <a:pt x="1085" y="0"/>
                    <a:pt x="2427" y="0"/>
                  </a:cubicBezTo>
                  <a:cubicBezTo>
                    <a:pt x="3770" y="0"/>
                    <a:pt x="4855" y="1085"/>
                    <a:pt x="4855"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45"/>
            <p:cNvSpPr/>
            <p:nvPr/>
          </p:nvSpPr>
          <p:spPr>
            <a:xfrm>
              <a:off x="6831526" y="3440474"/>
              <a:ext cx="13288" cy="13288"/>
            </a:xfrm>
            <a:custGeom>
              <a:avLst/>
              <a:gdLst/>
              <a:ahLst/>
              <a:cxnLst/>
              <a:rect l="l" t="t" r="r" b="b"/>
              <a:pathLst>
                <a:path w="4854" h="4854" extrusionOk="0">
                  <a:moveTo>
                    <a:pt x="4855" y="2427"/>
                  </a:moveTo>
                  <a:cubicBezTo>
                    <a:pt x="4855" y="3770"/>
                    <a:pt x="3770" y="4855"/>
                    <a:pt x="2428" y="4855"/>
                  </a:cubicBezTo>
                  <a:cubicBezTo>
                    <a:pt x="1085" y="4855"/>
                    <a:pt x="0" y="3770"/>
                    <a:pt x="0" y="2427"/>
                  </a:cubicBezTo>
                  <a:cubicBezTo>
                    <a:pt x="0" y="1085"/>
                    <a:pt x="1085" y="0"/>
                    <a:pt x="2428" y="0"/>
                  </a:cubicBezTo>
                  <a:cubicBezTo>
                    <a:pt x="3770" y="0"/>
                    <a:pt x="4855" y="1085"/>
                    <a:pt x="4855"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45"/>
            <p:cNvSpPr/>
            <p:nvPr/>
          </p:nvSpPr>
          <p:spPr>
            <a:xfrm>
              <a:off x="6919011" y="3445648"/>
              <a:ext cx="13288" cy="13288"/>
            </a:xfrm>
            <a:custGeom>
              <a:avLst/>
              <a:gdLst/>
              <a:ahLst/>
              <a:cxnLst/>
              <a:rect l="l" t="t" r="r" b="b"/>
              <a:pathLst>
                <a:path w="4854" h="4854" extrusionOk="0">
                  <a:moveTo>
                    <a:pt x="4855" y="2427"/>
                  </a:moveTo>
                  <a:cubicBezTo>
                    <a:pt x="4855" y="3770"/>
                    <a:pt x="3770" y="4855"/>
                    <a:pt x="2427" y="4855"/>
                  </a:cubicBezTo>
                  <a:cubicBezTo>
                    <a:pt x="1085" y="4855"/>
                    <a:pt x="0" y="3770"/>
                    <a:pt x="0" y="2427"/>
                  </a:cubicBezTo>
                  <a:cubicBezTo>
                    <a:pt x="0" y="1085"/>
                    <a:pt x="1085" y="0"/>
                    <a:pt x="2427" y="0"/>
                  </a:cubicBezTo>
                  <a:cubicBezTo>
                    <a:pt x="3770" y="0"/>
                    <a:pt x="4855" y="1085"/>
                    <a:pt x="4855"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45"/>
            <p:cNvSpPr/>
            <p:nvPr/>
          </p:nvSpPr>
          <p:spPr>
            <a:xfrm>
              <a:off x="7001771" y="3468282"/>
              <a:ext cx="13288" cy="13288"/>
            </a:xfrm>
            <a:custGeom>
              <a:avLst/>
              <a:gdLst/>
              <a:ahLst/>
              <a:cxnLst/>
              <a:rect l="l" t="t" r="r" b="b"/>
              <a:pathLst>
                <a:path w="4854" h="4854" extrusionOk="0">
                  <a:moveTo>
                    <a:pt x="4854" y="2427"/>
                  </a:moveTo>
                  <a:cubicBezTo>
                    <a:pt x="4854" y="3770"/>
                    <a:pt x="3769" y="4855"/>
                    <a:pt x="2427" y="4855"/>
                  </a:cubicBezTo>
                  <a:cubicBezTo>
                    <a:pt x="1085" y="4855"/>
                    <a:pt x="0" y="3770"/>
                    <a:pt x="0" y="2427"/>
                  </a:cubicBezTo>
                  <a:cubicBezTo>
                    <a:pt x="0" y="1085"/>
                    <a:pt x="1085" y="0"/>
                    <a:pt x="2427" y="0"/>
                  </a:cubicBezTo>
                  <a:cubicBezTo>
                    <a:pt x="3769" y="0"/>
                    <a:pt x="4854" y="1085"/>
                    <a:pt x="4854"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45"/>
            <p:cNvSpPr/>
            <p:nvPr/>
          </p:nvSpPr>
          <p:spPr>
            <a:xfrm>
              <a:off x="6940449" y="3625574"/>
              <a:ext cx="16707" cy="16707"/>
            </a:xfrm>
            <a:custGeom>
              <a:avLst/>
              <a:gdLst/>
              <a:ahLst/>
              <a:cxnLst/>
              <a:rect l="l" t="t" r="r" b="b"/>
              <a:pathLst>
                <a:path w="6103" h="6103" extrusionOk="0">
                  <a:moveTo>
                    <a:pt x="6104" y="3052"/>
                  </a:moveTo>
                  <a:cubicBezTo>
                    <a:pt x="6104" y="4738"/>
                    <a:pt x="4738" y="6103"/>
                    <a:pt x="3052" y="6103"/>
                  </a:cubicBezTo>
                  <a:cubicBezTo>
                    <a:pt x="1366" y="6103"/>
                    <a:pt x="0" y="4738"/>
                    <a:pt x="0" y="3052"/>
                  </a:cubicBezTo>
                  <a:cubicBezTo>
                    <a:pt x="0" y="1366"/>
                    <a:pt x="1366" y="0"/>
                    <a:pt x="3052" y="0"/>
                  </a:cubicBezTo>
                  <a:cubicBezTo>
                    <a:pt x="4738" y="0"/>
                    <a:pt x="6104" y="1366"/>
                    <a:pt x="6104"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45"/>
            <p:cNvSpPr/>
            <p:nvPr/>
          </p:nvSpPr>
          <p:spPr>
            <a:xfrm>
              <a:off x="7030735" y="3593554"/>
              <a:ext cx="16707" cy="16707"/>
            </a:xfrm>
            <a:custGeom>
              <a:avLst/>
              <a:gdLst/>
              <a:ahLst/>
              <a:cxnLst/>
              <a:rect l="l" t="t" r="r" b="b"/>
              <a:pathLst>
                <a:path w="6103" h="6103" extrusionOk="0">
                  <a:moveTo>
                    <a:pt x="6103" y="3052"/>
                  </a:moveTo>
                  <a:cubicBezTo>
                    <a:pt x="6103" y="4738"/>
                    <a:pt x="4737" y="6103"/>
                    <a:pt x="3052" y="6103"/>
                  </a:cubicBezTo>
                  <a:cubicBezTo>
                    <a:pt x="1366" y="6103"/>
                    <a:pt x="0" y="4738"/>
                    <a:pt x="0" y="3052"/>
                  </a:cubicBezTo>
                  <a:cubicBezTo>
                    <a:pt x="0" y="1366"/>
                    <a:pt x="1366" y="0"/>
                    <a:pt x="3052"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45"/>
            <p:cNvSpPr/>
            <p:nvPr/>
          </p:nvSpPr>
          <p:spPr>
            <a:xfrm>
              <a:off x="7070661" y="3524303"/>
              <a:ext cx="18456" cy="18459"/>
            </a:xfrm>
            <a:custGeom>
              <a:avLst/>
              <a:gdLst/>
              <a:ahLst/>
              <a:cxnLst/>
              <a:rect l="l" t="t" r="r" b="b"/>
              <a:pathLst>
                <a:path w="6742" h="6743" extrusionOk="0">
                  <a:moveTo>
                    <a:pt x="6743" y="3372"/>
                  </a:moveTo>
                  <a:cubicBezTo>
                    <a:pt x="6743" y="5237"/>
                    <a:pt x="5237" y="6743"/>
                    <a:pt x="3371" y="6743"/>
                  </a:cubicBezTo>
                  <a:cubicBezTo>
                    <a:pt x="1506" y="6743"/>
                    <a:pt x="0" y="5229"/>
                    <a:pt x="0" y="3372"/>
                  </a:cubicBezTo>
                  <a:cubicBezTo>
                    <a:pt x="0" y="1514"/>
                    <a:pt x="1506" y="0"/>
                    <a:pt x="3371" y="0"/>
                  </a:cubicBezTo>
                  <a:cubicBezTo>
                    <a:pt x="5237" y="0"/>
                    <a:pt x="6743" y="1514"/>
                    <a:pt x="6743" y="337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6" name="Google Shape;1276;p45"/>
          <p:cNvGrpSpPr/>
          <p:nvPr/>
        </p:nvGrpSpPr>
        <p:grpSpPr>
          <a:xfrm>
            <a:off x="924961" y="3823720"/>
            <a:ext cx="597969" cy="640072"/>
            <a:chOff x="7361503" y="2222384"/>
            <a:chExt cx="523111" cy="564587"/>
          </a:xfrm>
        </p:grpSpPr>
        <p:sp>
          <p:nvSpPr>
            <p:cNvPr id="1277" name="Google Shape;1277;p45"/>
            <p:cNvSpPr/>
            <p:nvPr/>
          </p:nvSpPr>
          <p:spPr>
            <a:xfrm>
              <a:off x="7361503" y="2255649"/>
              <a:ext cx="490434" cy="531321"/>
            </a:xfrm>
            <a:custGeom>
              <a:avLst/>
              <a:gdLst/>
              <a:ahLst/>
              <a:cxnLst/>
              <a:rect l="l" t="t" r="r" b="b"/>
              <a:pathLst>
                <a:path w="179154" h="194090" extrusionOk="0">
                  <a:moveTo>
                    <a:pt x="42463" y="8"/>
                  </a:moveTo>
                  <a:cubicBezTo>
                    <a:pt x="42463" y="8"/>
                    <a:pt x="-24314" y="32070"/>
                    <a:pt x="9613" y="114956"/>
                  </a:cubicBezTo>
                  <a:cubicBezTo>
                    <a:pt x="9613" y="114956"/>
                    <a:pt x="33324" y="179282"/>
                    <a:pt x="98228" y="192714"/>
                  </a:cubicBezTo>
                  <a:cubicBezTo>
                    <a:pt x="98228" y="192714"/>
                    <a:pt x="149106" y="205350"/>
                    <a:pt x="179155" y="154042"/>
                  </a:cubicBezTo>
                  <a:lnTo>
                    <a:pt x="4246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45"/>
            <p:cNvSpPr/>
            <p:nvPr/>
          </p:nvSpPr>
          <p:spPr>
            <a:xfrm>
              <a:off x="7401829" y="2222384"/>
              <a:ext cx="482785" cy="530629"/>
            </a:xfrm>
            <a:custGeom>
              <a:avLst/>
              <a:gdLst/>
              <a:ahLst/>
              <a:cxnLst/>
              <a:rect l="l" t="t" r="r" b="b"/>
              <a:pathLst>
                <a:path w="176360" h="193837" extrusionOk="0">
                  <a:moveTo>
                    <a:pt x="165639" y="74921"/>
                  </a:moveTo>
                  <a:cubicBezTo>
                    <a:pt x="142139" y="22419"/>
                    <a:pt x="87553" y="-10502"/>
                    <a:pt x="44354" y="3055"/>
                  </a:cubicBezTo>
                  <a:cubicBezTo>
                    <a:pt x="874" y="16698"/>
                    <a:pt x="-12902" y="71658"/>
                    <a:pt x="13182" y="124020"/>
                  </a:cubicBezTo>
                  <a:cubicBezTo>
                    <a:pt x="38492" y="174837"/>
                    <a:pt x="92025" y="204050"/>
                    <a:pt x="132945" y="190548"/>
                  </a:cubicBezTo>
                  <a:cubicBezTo>
                    <a:pt x="173615" y="177131"/>
                    <a:pt x="188452" y="125886"/>
                    <a:pt x="165639" y="749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45"/>
            <p:cNvSpPr/>
            <p:nvPr/>
          </p:nvSpPr>
          <p:spPr>
            <a:xfrm>
              <a:off x="7402119" y="2265631"/>
              <a:ext cx="442637" cy="486016"/>
            </a:xfrm>
            <a:custGeom>
              <a:avLst/>
              <a:gdLst/>
              <a:ahLst/>
              <a:cxnLst/>
              <a:rect l="l" t="t" r="r" b="b"/>
              <a:pathLst>
                <a:path w="161694" h="177540" extrusionOk="0">
                  <a:moveTo>
                    <a:pt x="21755" y="0"/>
                  </a:moveTo>
                  <a:cubicBezTo>
                    <a:pt x="11133" y="13416"/>
                    <a:pt x="2665" y="28269"/>
                    <a:pt x="612" y="45517"/>
                  </a:cubicBezTo>
                  <a:cubicBezTo>
                    <a:pt x="-1768" y="65528"/>
                    <a:pt x="2993" y="86094"/>
                    <a:pt x="11398" y="104216"/>
                  </a:cubicBezTo>
                  <a:cubicBezTo>
                    <a:pt x="11945" y="105395"/>
                    <a:pt x="12507" y="106558"/>
                    <a:pt x="13084" y="107721"/>
                  </a:cubicBezTo>
                  <a:cubicBezTo>
                    <a:pt x="20171" y="121949"/>
                    <a:pt x="29708" y="134967"/>
                    <a:pt x="41205" y="145948"/>
                  </a:cubicBezTo>
                  <a:cubicBezTo>
                    <a:pt x="51835" y="156102"/>
                    <a:pt x="64197" y="164586"/>
                    <a:pt x="77778" y="170283"/>
                  </a:cubicBezTo>
                  <a:cubicBezTo>
                    <a:pt x="90000" y="175411"/>
                    <a:pt x="103354" y="178275"/>
                    <a:pt x="116637" y="177378"/>
                  </a:cubicBezTo>
                  <a:cubicBezTo>
                    <a:pt x="125051" y="176808"/>
                    <a:pt x="133605" y="174919"/>
                    <a:pt x="141284" y="171204"/>
                  </a:cubicBezTo>
                  <a:cubicBezTo>
                    <a:pt x="149378" y="167286"/>
                    <a:pt x="156051" y="161253"/>
                    <a:pt x="161694" y="154315"/>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0" name="Google Shape;1280;p45"/>
            <p:cNvSpPr/>
            <p:nvPr/>
          </p:nvSpPr>
          <p:spPr>
            <a:xfrm>
              <a:off x="7469037" y="2301001"/>
              <a:ext cx="350378" cy="384988"/>
            </a:xfrm>
            <a:custGeom>
              <a:avLst/>
              <a:gdLst/>
              <a:ahLst/>
              <a:cxnLst/>
              <a:rect l="l" t="t" r="r" b="b"/>
              <a:pathLst>
                <a:path w="127992" h="140635" extrusionOk="0">
                  <a:moveTo>
                    <a:pt x="119963" y="53847"/>
                  </a:moveTo>
                  <a:cubicBezTo>
                    <a:pt x="136852" y="91028"/>
                    <a:pt x="126207" y="128483"/>
                    <a:pt x="96377" y="138262"/>
                  </a:cubicBezTo>
                  <a:cubicBezTo>
                    <a:pt x="66415" y="148081"/>
                    <a:pt x="27547" y="126579"/>
                    <a:pt x="9331" y="89475"/>
                  </a:cubicBezTo>
                  <a:cubicBezTo>
                    <a:pt x="-9291" y="51560"/>
                    <a:pt x="800" y="12146"/>
                    <a:pt x="32113" y="2250"/>
                  </a:cubicBezTo>
                  <a:cubicBezTo>
                    <a:pt x="63277" y="-7600"/>
                    <a:pt x="102699" y="15853"/>
                    <a:pt x="119963" y="53847"/>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45"/>
            <p:cNvSpPr/>
            <p:nvPr/>
          </p:nvSpPr>
          <p:spPr>
            <a:xfrm>
              <a:off x="7562713" y="2361003"/>
              <a:ext cx="174086" cy="249674"/>
            </a:xfrm>
            <a:custGeom>
              <a:avLst/>
              <a:gdLst/>
              <a:ahLst/>
              <a:cxnLst/>
              <a:rect l="l" t="t" r="r" b="b"/>
              <a:pathLst>
                <a:path w="63593" h="91205" extrusionOk="0">
                  <a:moveTo>
                    <a:pt x="30297" y="0"/>
                  </a:moveTo>
                  <a:lnTo>
                    <a:pt x="9310" y="12729"/>
                  </a:lnTo>
                  <a:cubicBezTo>
                    <a:pt x="179" y="18263"/>
                    <a:pt x="-2732" y="30157"/>
                    <a:pt x="2809" y="39289"/>
                  </a:cubicBezTo>
                  <a:lnTo>
                    <a:pt x="3207" y="39944"/>
                  </a:lnTo>
                  <a:cubicBezTo>
                    <a:pt x="8748" y="49076"/>
                    <a:pt x="20635" y="51987"/>
                    <a:pt x="29766" y="46446"/>
                  </a:cubicBezTo>
                  <a:lnTo>
                    <a:pt x="34231" y="43738"/>
                  </a:lnTo>
                  <a:cubicBezTo>
                    <a:pt x="43362" y="38196"/>
                    <a:pt x="55249" y="41107"/>
                    <a:pt x="60790" y="50239"/>
                  </a:cubicBezTo>
                  <a:lnTo>
                    <a:pt x="60790" y="50239"/>
                  </a:lnTo>
                  <a:cubicBezTo>
                    <a:pt x="66324" y="59370"/>
                    <a:pt x="63413" y="71257"/>
                    <a:pt x="54289" y="76798"/>
                  </a:cubicBezTo>
                  <a:lnTo>
                    <a:pt x="30547" y="91206"/>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45"/>
            <p:cNvSpPr/>
            <p:nvPr/>
          </p:nvSpPr>
          <p:spPr>
            <a:xfrm>
              <a:off x="7565852" y="2380924"/>
              <a:ext cx="137250" cy="226238"/>
            </a:xfrm>
            <a:custGeom>
              <a:avLst/>
              <a:gdLst/>
              <a:ahLst/>
              <a:cxnLst/>
              <a:rect l="l" t="t" r="r" b="b"/>
              <a:pathLst>
                <a:path w="50137" h="82644" extrusionOk="0">
                  <a:moveTo>
                    <a:pt x="0" y="0"/>
                  </a:moveTo>
                  <a:lnTo>
                    <a:pt x="50138" y="82644"/>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45"/>
            <p:cNvSpPr/>
            <p:nvPr/>
          </p:nvSpPr>
          <p:spPr>
            <a:xfrm>
              <a:off x="7592805" y="2364572"/>
              <a:ext cx="137228" cy="226238"/>
            </a:xfrm>
            <a:custGeom>
              <a:avLst/>
              <a:gdLst/>
              <a:ahLst/>
              <a:cxnLst/>
              <a:rect l="l" t="t" r="r" b="b"/>
              <a:pathLst>
                <a:path w="50129" h="82644" extrusionOk="0">
                  <a:moveTo>
                    <a:pt x="0" y="0"/>
                  </a:moveTo>
                  <a:lnTo>
                    <a:pt x="50130" y="82644"/>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45"/>
            <p:cNvSpPr/>
            <p:nvPr/>
          </p:nvSpPr>
          <p:spPr>
            <a:xfrm>
              <a:off x="7364190" y="2378081"/>
              <a:ext cx="40592" cy="28073"/>
            </a:xfrm>
            <a:custGeom>
              <a:avLst/>
              <a:gdLst/>
              <a:ahLst/>
              <a:cxnLst/>
              <a:rect l="l" t="t" r="r" b="b"/>
              <a:pathLst>
                <a:path w="14828" h="10255" extrusionOk="0">
                  <a:moveTo>
                    <a:pt x="14829" y="0"/>
                  </a:moveTo>
                  <a:lnTo>
                    <a:pt x="0" y="10255"/>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45"/>
            <p:cNvSpPr/>
            <p:nvPr/>
          </p:nvSpPr>
          <p:spPr>
            <a:xfrm>
              <a:off x="7364190" y="2469027"/>
              <a:ext cx="42387" cy="26299"/>
            </a:xfrm>
            <a:custGeom>
              <a:avLst/>
              <a:gdLst/>
              <a:ahLst/>
              <a:cxnLst/>
              <a:rect l="l" t="t" r="r" b="b"/>
              <a:pathLst>
                <a:path w="15484" h="9607" extrusionOk="0">
                  <a:moveTo>
                    <a:pt x="15485" y="0"/>
                  </a:moveTo>
                  <a:lnTo>
                    <a:pt x="0" y="9608"/>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45"/>
            <p:cNvSpPr/>
            <p:nvPr/>
          </p:nvSpPr>
          <p:spPr>
            <a:xfrm>
              <a:off x="7393386" y="2547255"/>
              <a:ext cx="37580" cy="30893"/>
            </a:xfrm>
            <a:custGeom>
              <a:avLst/>
              <a:gdLst/>
              <a:ahLst/>
              <a:cxnLst/>
              <a:rect l="l" t="t" r="r" b="b"/>
              <a:pathLst>
                <a:path w="13728" h="11285" extrusionOk="0">
                  <a:moveTo>
                    <a:pt x="13728" y="0"/>
                  </a:moveTo>
                  <a:lnTo>
                    <a:pt x="0" y="11286"/>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45"/>
            <p:cNvSpPr/>
            <p:nvPr/>
          </p:nvSpPr>
          <p:spPr>
            <a:xfrm>
              <a:off x="7410272" y="2579743"/>
              <a:ext cx="37068" cy="33907"/>
            </a:xfrm>
            <a:custGeom>
              <a:avLst/>
              <a:gdLst/>
              <a:ahLst/>
              <a:cxnLst/>
              <a:rect l="l" t="t" r="r" b="b"/>
              <a:pathLst>
                <a:path w="13541" h="12386" extrusionOk="0">
                  <a:moveTo>
                    <a:pt x="13541" y="0"/>
                  </a:moveTo>
                  <a:lnTo>
                    <a:pt x="0" y="12386"/>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45"/>
            <p:cNvSpPr/>
            <p:nvPr/>
          </p:nvSpPr>
          <p:spPr>
            <a:xfrm>
              <a:off x="7451480" y="2639571"/>
              <a:ext cx="37772" cy="34503"/>
            </a:xfrm>
            <a:custGeom>
              <a:avLst/>
              <a:gdLst/>
              <a:ahLst/>
              <a:cxnLst/>
              <a:rect l="l" t="t" r="r" b="b"/>
              <a:pathLst>
                <a:path w="13798" h="12604" extrusionOk="0">
                  <a:moveTo>
                    <a:pt x="13799" y="0"/>
                  </a:moveTo>
                  <a:lnTo>
                    <a:pt x="0" y="12605"/>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45"/>
            <p:cNvSpPr/>
            <p:nvPr/>
          </p:nvSpPr>
          <p:spPr>
            <a:xfrm>
              <a:off x="7588380" y="2737207"/>
              <a:ext cx="35122" cy="34268"/>
            </a:xfrm>
            <a:custGeom>
              <a:avLst/>
              <a:gdLst/>
              <a:ahLst/>
              <a:cxnLst/>
              <a:rect l="l" t="t" r="r" b="b"/>
              <a:pathLst>
                <a:path w="12830" h="12518" extrusionOk="0">
                  <a:moveTo>
                    <a:pt x="12831" y="0"/>
                  </a:moveTo>
                  <a:lnTo>
                    <a:pt x="0" y="12519"/>
                  </a:lnTo>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45"/>
            <p:cNvSpPr/>
            <p:nvPr/>
          </p:nvSpPr>
          <p:spPr>
            <a:xfrm>
              <a:off x="7789338" y="2673020"/>
              <a:ext cx="24057" cy="24057"/>
            </a:xfrm>
            <a:custGeom>
              <a:avLst/>
              <a:gdLst/>
              <a:ahLst/>
              <a:cxnLst/>
              <a:rect l="l" t="t" r="r" b="b"/>
              <a:pathLst>
                <a:path w="8788" h="8788" extrusionOk="0">
                  <a:moveTo>
                    <a:pt x="8788" y="4394"/>
                  </a:moveTo>
                  <a:cubicBezTo>
                    <a:pt x="8788" y="6821"/>
                    <a:pt x="6821" y="8788"/>
                    <a:pt x="4394" y="8788"/>
                  </a:cubicBezTo>
                  <a:cubicBezTo>
                    <a:pt x="1968" y="8788"/>
                    <a:pt x="0" y="6821"/>
                    <a:pt x="0" y="4394"/>
                  </a:cubicBezTo>
                  <a:cubicBezTo>
                    <a:pt x="0" y="1967"/>
                    <a:pt x="1968" y="0"/>
                    <a:pt x="4394" y="0"/>
                  </a:cubicBezTo>
                  <a:cubicBezTo>
                    <a:pt x="6821"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45"/>
            <p:cNvSpPr/>
            <p:nvPr/>
          </p:nvSpPr>
          <p:spPr>
            <a:xfrm>
              <a:off x="7836853" y="2582351"/>
              <a:ext cx="24057" cy="24057"/>
            </a:xfrm>
            <a:custGeom>
              <a:avLst/>
              <a:gdLst/>
              <a:ahLst/>
              <a:cxnLst/>
              <a:rect l="l" t="t" r="r" b="b"/>
              <a:pathLst>
                <a:path w="8788" h="8788" extrusionOk="0">
                  <a:moveTo>
                    <a:pt x="8788" y="4394"/>
                  </a:moveTo>
                  <a:cubicBezTo>
                    <a:pt x="8788" y="6821"/>
                    <a:pt x="6822" y="8788"/>
                    <a:pt x="4394" y="8788"/>
                  </a:cubicBezTo>
                  <a:cubicBezTo>
                    <a:pt x="1967" y="8788"/>
                    <a:pt x="0" y="6821"/>
                    <a:pt x="0" y="4394"/>
                  </a:cubicBezTo>
                  <a:cubicBezTo>
                    <a:pt x="0" y="1967"/>
                    <a:pt x="1967" y="0"/>
                    <a:pt x="4394" y="0"/>
                  </a:cubicBezTo>
                  <a:cubicBezTo>
                    <a:pt x="6822"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45"/>
            <p:cNvSpPr/>
            <p:nvPr/>
          </p:nvSpPr>
          <p:spPr>
            <a:xfrm>
              <a:off x="7689565" y="2704654"/>
              <a:ext cx="24057" cy="24057"/>
            </a:xfrm>
            <a:custGeom>
              <a:avLst/>
              <a:gdLst/>
              <a:ahLst/>
              <a:cxnLst/>
              <a:rect l="l" t="t" r="r" b="b"/>
              <a:pathLst>
                <a:path w="8788" h="8788" extrusionOk="0">
                  <a:moveTo>
                    <a:pt x="8788" y="4394"/>
                  </a:moveTo>
                  <a:cubicBezTo>
                    <a:pt x="8788" y="6821"/>
                    <a:pt x="6821" y="8788"/>
                    <a:pt x="4394" y="8788"/>
                  </a:cubicBezTo>
                  <a:cubicBezTo>
                    <a:pt x="1967" y="8788"/>
                    <a:pt x="0" y="6821"/>
                    <a:pt x="0" y="4394"/>
                  </a:cubicBezTo>
                  <a:cubicBezTo>
                    <a:pt x="0" y="1967"/>
                    <a:pt x="1967" y="0"/>
                    <a:pt x="4394" y="0"/>
                  </a:cubicBezTo>
                  <a:cubicBezTo>
                    <a:pt x="6821"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45"/>
            <p:cNvSpPr/>
            <p:nvPr/>
          </p:nvSpPr>
          <p:spPr>
            <a:xfrm>
              <a:off x="7586586" y="2679538"/>
              <a:ext cx="24054" cy="24057"/>
            </a:xfrm>
            <a:custGeom>
              <a:avLst/>
              <a:gdLst/>
              <a:ahLst/>
              <a:cxnLst/>
              <a:rect l="l" t="t" r="r" b="b"/>
              <a:pathLst>
                <a:path w="8787" h="8788" extrusionOk="0">
                  <a:moveTo>
                    <a:pt x="8788" y="4394"/>
                  </a:moveTo>
                  <a:cubicBezTo>
                    <a:pt x="8788" y="6821"/>
                    <a:pt x="6821" y="8788"/>
                    <a:pt x="4394" y="8788"/>
                  </a:cubicBezTo>
                  <a:cubicBezTo>
                    <a:pt x="1967" y="8788"/>
                    <a:pt x="0" y="6821"/>
                    <a:pt x="0" y="4394"/>
                  </a:cubicBezTo>
                  <a:cubicBezTo>
                    <a:pt x="0" y="1967"/>
                    <a:pt x="1967" y="0"/>
                    <a:pt x="4394" y="0"/>
                  </a:cubicBezTo>
                  <a:cubicBezTo>
                    <a:pt x="6821"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45"/>
            <p:cNvSpPr/>
            <p:nvPr/>
          </p:nvSpPr>
          <p:spPr>
            <a:xfrm>
              <a:off x="7499616" y="2610523"/>
              <a:ext cx="24054" cy="24057"/>
            </a:xfrm>
            <a:custGeom>
              <a:avLst/>
              <a:gdLst/>
              <a:ahLst/>
              <a:cxnLst/>
              <a:rect l="l" t="t" r="r" b="b"/>
              <a:pathLst>
                <a:path w="8787" h="8788" extrusionOk="0">
                  <a:moveTo>
                    <a:pt x="8788" y="4394"/>
                  </a:moveTo>
                  <a:cubicBezTo>
                    <a:pt x="8788" y="6821"/>
                    <a:pt x="6821" y="8788"/>
                    <a:pt x="4394" y="8788"/>
                  </a:cubicBezTo>
                  <a:cubicBezTo>
                    <a:pt x="1967" y="8788"/>
                    <a:pt x="0" y="6821"/>
                    <a:pt x="0" y="4394"/>
                  </a:cubicBezTo>
                  <a:cubicBezTo>
                    <a:pt x="0" y="1967"/>
                    <a:pt x="1967" y="0"/>
                    <a:pt x="4394" y="0"/>
                  </a:cubicBezTo>
                  <a:cubicBezTo>
                    <a:pt x="6821"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45"/>
            <p:cNvSpPr/>
            <p:nvPr/>
          </p:nvSpPr>
          <p:spPr>
            <a:xfrm>
              <a:off x="7442530" y="2512229"/>
              <a:ext cx="24046" cy="24046"/>
            </a:xfrm>
            <a:custGeom>
              <a:avLst/>
              <a:gdLst/>
              <a:ahLst/>
              <a:cxnLst/>
              <a:rect l="l" t="t" r="r" b="b"/>
              <a:pathLst>
                <a:path w="8784" h="8784" extrusionOk="0">
                  <a:moveTo>
                    <a:pt x="107" y="5352"/>
                  </a:moveTo>
                  <a:cubicBezTo>
                    <a:pt x="-423" y="2987"/>
                    <a:pt x="1067" y="638"/>
                    <a:pt x="3432" y="107"/>
                  </a:cubicBezTo>
                  <a:cubicBezTo>
                    <a:pt x="5797" y="-423"/>
                    <a:pt x="8146" y="1067"/>
                    <a:pt x="8677" y="3432"/>
                  </a:cubicBezTo>
                  <a:cubicBezTo>
                    <a:pt x="9208" y="5797"/>
                    <a:pt x="7717" y="8146"/>
                    <a:pt x="5352" y="8677"/>
                  </a:cubicBezTo>
                  <a:cubicBezTo>
                    <a:pt x="2987" y="9208"/>
                    <a:pt x="638" y="7717"/>
                    <a:pt x="107" y="53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45"/>
            <p:cNvSpPr/>
            <p:nvPr/>
          </p:nvSpPr>
          <p:spPr>
            <a:xfrm>
              <a:off x="7426052" y="2401105"/>
              <a:ext cx="24046" cy="24046"/>
            </a:xfrm>
            <a:custGeom>
              <a:avLst/>
              <a:gdLst/>
              <a:ahLst/>
              <a:cxnLst/>
              <a:rect l="l" t="t" r="r" b="b"/>
              <a:pathLst>
                <a:path w="8784" h="8784" extrusionOk="0">
                  <a:moveTo>
                    <a:pt x="107" y="5352"/>
                  </a:moveTo>
                  <a:cubicBezTo>
                    <a:pt x="-423" y="2987"/>
                    <a:pt x="1067" y="638"/>
                    <a:pt x="3432" y="107"/>
                  </a:cubicBezTo>
                  <a:cubicBezTo>
                    <a:pt x="5797" y="-423"/>
                    <a:pt x="8146" y="1067"/>
                    <a:pt x="8677" y="3432"/>
                  </a:cubicBezTo>
                  <a:cubicBezTo>
                    <a:pt x="9208" y="5797"/>
                    <a:pt x="7717" y="8146"/>
                    <a:pt x="5352" y="8677"/>
                  </a:cubicBezTo>
                  <a:cubicBezTo>
                    <a:pt x="2987" y="9208"/>
                    <a:pt x="638" y="7717"/>
                    <a:pt x="107" y="53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45"/>
            <p:cNvSpPr/>
            <p:nvPr/>
          </p:nvSpPr>
          <p:spPr>
            <a:xfrm>
              <a:off x="7463647" y="2299516"/>
              <a:ext cx="24046" cy="24046"/>
            </a:xfrm>
            <a:custGeom>
              <a:avLst/>
              <a:gdLst/>
              <a:ahLst/>
              <a:cxnLst/>
              <a:rect l="l" t="t" r="r" b="b"/>
              <a:pathLst>
                <a:path w="8784" h="8784" extrusionOk="0">
                  <a:moveTo>
                    <a:pt x="107" y="5352"/>
                  </a:moveTo>
                  <a:cubicBezTo>
                    <a:pt x="-424" y="2987"/>
                    <a:pt x="1067" y="638"/>
                    <a:pt x="3432" y="107"/>
                  </a:cubicBezTo>
                  <a:cubicBezTo>
                    <a:pt x="5797" y="-423"/>
                    <a:pt x="8146" y="1067"/>
                    <a:pt x="8677" y="3432"/>
                  </a:cubicBezTo>
                  <a:cubicBezTo>
                    <a:pt x="9207" y="5797"/>
                    <a:pt x="7717" y="8146"/>
                    <a:pt x="5352" y="8677"/>
                  </a:cubicBezTo>
                  <a:cubicBezTo>
                    <a:pt x="2987" y="9207"/>
                    <a:pt x="638" y="7717"/>
                    <a:pt x="107" y="53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45"/>
            <p:cNvSpPr/>
            <p:nvPr/>
          </p:nvSpPr>
          <p:spPr>
            <a:xfrm>
              <a:off x="7546613" y="2250605"/>
              <a:ext cx="24038" cy="24038"/>
            </a:xfrm>
            <a:custGeom>
              <a:avLst/>
              <a:gdLst/>
              <a:ahLst/>
              <a:cxnLst/>
              <a:rect l="l" t="t" r="r" b="b"/>
              <a:pathLst>
                <a:path w="8781" h="8781" extrusionOk="0">
                  <a:moveTo>
                    <a:pt x="32" y="3872"/>
                  </a:moveTo>
                  <a:cubicBezTo>
                    <a:pt x="321" y="1460"/>
                    <a:pt x="2506" y="-257"/>
                    <a:pt x="4910" y="32"/>
                  </a:cubicBezTo>
                  <a:cubicBezTo>
                    <a:pt x="7321" y="320"/>
                    <a:pt x="9038" y="2506"/>
                    <a:pt x="8750" y="4910"/>
                  </a:cubicBezTo>
                  <a:cubicBezTo>
                    <a:pt x="8461" y="7321"/>
                    <a:pt x="6275" y="9038"/>
                    <a:pt x="3872" y="8750"/>
                  </a:cubicBezTo>
                  <a:cubicBezTo>
                    <a:pt x="1460" y="8461"/>
                    <a:pt x="-257" y="6275"/>
                    <a:pt x="32" y="387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45"/>
            <p:cNvSpPr/>
            <p:nvPr/>
          </p:nvSpPr>
          <p:spPr>
            <a:xfrm>
              <a:off x="7642177" y="2262553"/>
              <a:ext cx="24038" cy="24038"/>
            </a:xfrm>
            <a:custGeom>
              <a:avLst/>
              <a:gdLst/>
              <a:ahLst/>
              <a:cxnLst/>
              <a:rect l="l" t="t" r="r" b="b"/>
              <a:pathLst>
                <a:path w="8781" h="8781" extrusionOk="0">
                  <a:moveTo>
                    <a:pt x="32" y="3872"/>
                  </a:moveTo>
                  <a:cubicBezTo>
                    <a:pt x="321" y="1460"/>
                    <a:pt x="2506" y="-257"/>
                    <a:pt x="4910" y="32"/>
                  </a:cubicBezTo>
                  <a:cubicBezTo>
                    <a:pt x="7322" y="320"/>
                    <a:pt x="9038" y="2506"/>
                    <a:pt x="8750" y="4910"/>
                  </a:cubicBezTo>
                  <a:cubicBezTo>
                    <a:pt x="8461" y="7321"/>
                    <a:pt x="6275" y="9038"/>
                    <a:pt x="3872" y="8749"/>
                  </a:cubicBezTo>
                  <a:cubicBezTo>
                    <a:pt x="1460" y="8461"/>
                    <a:pt x="-257" y="6275"/>
                    <a:pt x="32" y="387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45"/>
            <p:cNvSpPr/>
            <p:nvPr/>
          </p:nvSpPr>
          <p:spPr>
            <a:xfrm>
              <a:off x="7830420" y="2477128"/>
              <a:ext cx="24054" cy="24057"/>
            </a:xfrm>
            <a:custGeom>
              <a:avLst/>
              <a:gdLst/>
              <a:ahLst/>
              <a:cxnLst/>
              <a:rect l="l" t="t" r="r" b="b"/>
              <a:pathLst>
                <a:path w="8787" h="8788" extrusionOk="0">
                  <a:moveTo>
                    <a:pt x="8788" y="4394"/>
                  </a:moveTo>
                  <a:cubicBezTo>
                    <a:pt x="8788" y="6821"/>
                    <a:pt x="6821" y="8788"/>
                    <a:pt x="4394" y="8788"/>
                  </a:cubicBezTo>
                  <a:cubicBezTo>
                    <a:pt x="1967" y="8788"/>
                    <a:pt x="0" y="6821"/>
                    <a:pt x="0" y="4394"/>
                  </a:cubicBezTo>
                  <a:cubicBezTo>
                    <a:pt x="0" y="1967"/>
                    <a:pt x="1967" y="0"/>
                    <a:pt x="4394" y="0"/>
                  </a:cubicBezTo>
                  <a:cubicBezTo>
                    <a:pt x="6821"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45"/>
            <p:cNvSpPr/>
            <p:nvPr/>
          </p:nvSpPr>
          <p:spPr>
            <a:xfrm>
              <a:off x="7792674" y="2384322"/>
              <a:ext cx="24054" cy="24057"/>
            </a:xfrm>
            <a:custGeom>
              <a:avLst/>
              <a:gdLst/>
              <a:ahLst/>
              <a:cxnLst/>
              <a:rect l="l" t="t" r="r" b="b"/>
              <a:pathLst>
                <a:path w="8787" h="8788" extrusionOk="0">
                  <a:moveTo>
                    <a:pt x="8788" y="4394"/>
                  </a:moveTo>
                  <a:cubicBezTo>
                    <a:pt x="8788" y="6821"/>
                    <a:pt x="6821" y="8788"/>
                    <a:pt x="4394" y="8788"/>
                  </a:cubicBezTo>
                  <a:cubicBezTo>
                    <a:pt x="1967" y="8788"/>
                    <a:pt x="0" y="6821"/>
                    <a:pt x="0" y="4394"/>
                  </a:cubicBezTo>
                  <a:cubicBezTo>
                    <a:pt x="0" y="1967"/>
                    <a:pt x="1967" y="0"/>
                    <a:pt x="4394" y="0"/>
                  </a:cubicBezTo>
                  <a:cubicBezTo>
                    <a:pt x="6821"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45"/>
            <p:cNvSpPr/>
            <p:nvPr/>
          </p:nvSpPr>
          <p:spPr>
            <a:xfrm>
              <a:off x="7729878" y="2310112"/>
              <a:ext cx="24054" cy="24057"/>
            </a:xfrm>
            <a:custGeom>
              <a:avLst/>
              <a:gdLst/>
              <a:ahLst/>
              <a:cxnLst/>
              <a:rect l="l" t="t" r="r" b="b"/>
              <a:pathLst>
                <a:path w="8787" h="8788" extrusionOk="0">
                  <a:moveTo>
                    <a:pt x="8788" y="4394"/>
                  </a:moveTo>
                  <a:cubicBezTo>
                    <a:pt x="8788" y="6821"/>
                    <a:pt x="6821" y="8788"/>
                    <a:pt x="4394" y="8788"/>
                  </a:cubicBezTo>
                  <a:cubicBezTo>
                    <a:pt x="1967" y="8788"/>
                    <a:pt x="0" y="6821"/>
                    <a:pt x="0" y="4394"/>
                  </a:cubicBezTo>
                  <a:cubicBezTo>
                    <a:pt x="0" y="1967"/>
                    <a:pt x="1967" y="0"/>
                    <a:pt x="4394" y="0"/>
                  </a:cubicBezTo>
                  <a:cubicBezTo>
                    <a:pt x="6821" y="0"/>
                    <a:pt x="8788" y="1967"/>
                    <a:pt x="8788" y="4394"/>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03" name="Google Shape;1303;p45"/>
          <p:cNvGrpSpPr/>
          <p:nvPr/>
        </p:nvGrpSpPr>
        <p:grpSpPr>
          <a:xfrm rot="-5400000">
            <a:off x="7260869" y="817658"/>
            <a:ext cx="686880" cy="769588"/>
            <a:chOff x="6225377" y="921581"/>
            <a:chExt cx="556268" cy="623249"/>
          </a:xfrm>
        </p:grpSpPr>
        <p:sp>
          <p:nvSpPr>
            <p:cNvPr id="1304" name="Google Shape;1304;p45"/>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45"/>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45"/>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45"/>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45"/>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45"/>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45"/>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45"/>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45"/>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3" name="Google Shape;1313;p45"/>
          <p:cNvGrpSpPr/>
          <p:nvPr/>
        </p:nvGrpSpPr>
        <p:grpSpPr>
          <a:xfrm>
            <a:off x="321089" y="2865043"/>
            <a:ext cx="686880" cy="769588"/>
            <a:chOff x="6225377" y="921581"/>
            <a:chExt cx="556268" cy="623249"/>
          </a:xfrm>
        </p:grpSpPr>
        <p:sp>
          <p:nvSpPr>
            <p:cNvPr id="1314" name="Google Shape;1314;p45"/>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45"/>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45"/>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45"/>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8" name="Google Shape;1318;p45"/>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9" name="Google Shape;1319;p45"/>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45"/>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45"/>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45"/>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3" name="Google Shape;1323;p45"/>
          <p:cNvGrpSpPr/>
          <p:nvPr/>
        </p:nvGrpSpPr>
        <p:grpSpPr>
          <a:xfrm>
            <a:off x="247632" y="539999"/>
            <a:ext cx="1826531" cy="1689588"/>
            <a:chOff x="6116826" y="3852632"/>
            <a:chExt cx="1155740" cy="1069089"/>
          </a:xfrm>
        </p:grpSpPr>
        <p:sp>
          <p:nvSpPr>
            <p:cNvPr id="1324" name="Google Shape;1324;p45"/>
            <p:cNvSpPr/>
            <p:nvPr/>
          </p:nvSpPr>
          <p:spPr>
            <a:xfrm>
              <a:off x="6234147" y="4329187"/>
              <a:ext cx="949157" cy="523793"/>
            </a:xfrm>
            <a:custGeom>
              <a:avLst/>
              <a:gdLst/>
              <a:ahLst/>
              <a:cxnLst/>
              <a:rect l="l" t="t" r="r" b="b"/>
              <a:pathLst>
                <a:path w="346724" h="191340" extrusionOk="0">
                  <a:moveTo>
                    <a:pt x="0" y="0"/>
                  </a:moveTo>
                  <a:lnTo>
                    <a:pt x="346724" y="0"/>
                  </a:lnTo>
                  <a:lnTo>
                    <a:pt x="346724" y="191340"/>
                  </a:lnTo>
                  <a:lnTo>
                    <a:pt x="0" y="19134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45"/>
            <p:cNvSpPr/>
            <p:nvPr/>
          </p:nvSpPr>
          <p:spPr>
            <a:xfrm>
              <a:off x="6154999" y="3852632"/>
              <a:ext cx="1079443" cy="388399"/>
            </a:xfrm>
            <a:custGeom>
              <a:avLst/>
              <a:gdLst/>
              <a:ahLst/>
              <a:cxnLst/>
              <a:rect l="l" t="t" r="r" b="b"/>
              <a:pathLst>
                <a:path w="394317" h="141881" extrusionOk="0">
                  <a:moveTo>
                    <a:pt x="195922" y="0"/>
                  </a:moveTo>
                  <a:lnTo>
                    <a:pt x="0" y="123611"/>
                  </a:lnTo>
                  <a:lnTo>
                    <a:pt x="0" y="141882"/>
                  </a:lnTo>
                  <a:lnTo>
                    <a:pt x="394317" y="141882"/>
                  </a:lnTo>
                  <a:lnTo>
                    <a:pt x="394317" y="123611"/>
                  </a:lnTo>
                  <a:lnTo>
                    <a:pt x="19592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45"/>
            <p:cNvSpPr/>
            <p:nvPr/>
          </p:nvSpPr>
          <p:spPr>
            <a:xfrm>
              <a:off x="6284291" y="3919725"/>
              <a:ext cx="820984" cy="254035"/>
            </a:xfrm>
            <a:custGeom>
              <a:avLst/>
              <a:gdLst/>
              <a:ahLst/>
              <a:cxnLst/>
              <a:rect l="l" t="t" r="r" b="b"/>
              <a:pathLst>
                <a:path w="299903" h="92798" extrusionOk="0">
                  <a:moveTo>
                    <a:pt x="0" y="92798"/>
                  </a:moveTo>
                  <a:lnTo>
                    <a:pt x="299904" y="92798"/>
                  </a:lnTo>
                  <a:lnTo>
                    <a:pt x="149101" y="0"/>
                  </a:lnTo>
                  <a:lnTo>
                    <a:pt x="0" y="9279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45"/>
            <p:cNvSpPr/>
            <p:nvPr/>
          </p:nvSpPr>
          <p:spPr>
            <a:xfrm>
              <a:off x="6317527" y="3930241"/>
              <a:ext cx="393869" cy="243523"/>
            </a:xfrm>
            <a:custGeom>
              <a:avLst/>
              <a:gdLst/>
              <a:ahLst/>
              <a:cxnLst/>
              <a:rect l="l" t="t" r="r" b="b"/>
              <a:pathLst>
                <a:path w="143879" h="88958" extrusionOk="0">
                  <a:moveTo>
                    <a:pt x="0" y="88958"/>
                  </a:moveTo>
                  <a:lnTo>
                    <a:pt x="14388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45"/>
            <p:cNvSpPr/>
            <p:nvPr/>
          </p:nvSpPr>
          <p:spPr>
            <a:xfrm>
              <a:off x="6643308" y="4042945"/>
              <a:ext cx="96442" cy="96442"/>
            </a:xfrm>
            <a:custGeom>
              <a:avLst/>
              <a:gdLst/>
              <a:ahLst/>
              <a:cxnLst/>
              <a:rect l="l" t="t" r="r" b="b"/>
              <a:pathLst>
                <a:path w="35230" h="35230" extrusionOk="0">
                  <a:moveTo>
                    <a:pt x="35231" y="17615"/>
                  </a:moveTo>
                  <a:cubicBezTo>
                    <a:pt x="35231" y="27340"/>
                    <a:pt x="27348" y="35230"/>
                    <a:pt x="17615" y="35230"/>
                  </a:cubicBezTo>
                  <a:cubicBezTo>
                    <a:pt x="7883" y="35230"/>
                    <a:pt x="0" y="27348"/>
                    <a:pt x="0" y="17615"/>
                  </a:cubicBezTo>
                  <a:cubicBezTo>
                    <a:pt x="0" y="7883"/>
                    <a:pt x="7883" y="0"/>
                    <a:pt x="17615" y="0"/>
                  </a:cubicBezTo>
                  <a:cubicBezTo>
                    <a:pt x="27348" y="0"/>
                    <a:pt x="35231" y="7883"/>
                    <a:pt x="35231" y="17615"/>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45"/>
            <p:cNvSpPr/>
            <p:nvPr/>
          </p:nvSpPr>
          <p:spPr>
            <a:xfrm>
              <a:off x="6154999" y="4241190"/>
              <a:ext cx="1079443" cy="87959"/>
            </a:xfrm>
            <a:custGeom>
              <a:avLst/>
              <a:gdLst/>
              <a:ahLst/>
              <a:cxnLst/>
              <a:rect l="l" t="t" r="r" b="b"/>
              <a:pathLst>
                <a:path w="394317" h="32131" extrusionOk="0">
                  <a:moveTo>
                    <a:pt x="386591" y="20448"/>
                  </a:moveTo>
                  <a:lnTo>
                    <a:pt x="386591" y="0"/>
                  </a:lnTo>
                  <a:lnTo>
                    <a:pt x="7727" y="0"/>
                  </a:lnTo>
                  <a:lnTo>
                    <a:pt x="7727" y="20448"/>
                  </a:lnTo>
                  <a:lnTo>
                    <a:pt x="0" y="20448"/>
                  </a:lnTo>
                  <a:lnTo>
                    <a:pt x="0" y="32132"/>
                  </a:lnTo>
                  <a:lnTo>
                    <a:pt x="394317" y="32132"/>
                  </a:lnTo>
                  <a:lnTo>
                    <a:pt x="394317" y="20448"/>
                  </a:lnTo>
                  <a:lnTo>
                    <a:pt x="386591" y="2044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45"/>
            <p:cNvSpPr/>
            <p:nvPr/>
          </p:nvSpPr>
          <p:spPr>
            <a:xfrm>
              <a:off x="6176160" y="4241190"/>
              <a:ext cx="1037140" cy="2135"/>
            </a:xfrm>
            <a:custGeom>
              <a:avLst/>
              <a:gdLst/>
              <a:ahLst/>
              <a:cxnLst/>
              <a:rect l="l" t="t" r="r" b="b"/>
              <a:pathLst>
                <a:path w="378864" h="780" extrusionOk="0">
                  <a:moveTo>
                    <a:pt x="0" y="0"/>
                  </a:moveTo>
                  <a:lnTo>
                    <a:pt x="378864"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45"/>
            <p:cNvSpPr/>
            <p:nvPr/>
          </p:nvSpPr>
          <p:spPr>
            <a:xfrm>
              <a:off x="6176160" y="4297189"/>
              <a:ext cx="1037140" cy="2135"/>
            </a:xfrm>
            <a:custGeom>
              <a:avLst/>
              <a:gdLst/>
              <a:ahLst/>
              <a:cxnLst/>
              <a:rect l="l" t="t" r="r" b="b"/>
              <a:pathLst>
                <a:path w="378864" h="780" extrusionOk="0">
                  <a:moveTo>
                    <a:pt x="0" y="0"/>
                  </a:moveTo>
                  <a:lnTo>
                    <a:pt x="378864"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45"/>
            <p:cNvSpPr/>
            <p:nvPr/>
          </p:nvSpPr>
          <p:spPr>
            <a:xfrm>
              <a:off x="6400328" y="4329187"/>
              <a:ext cx="95802" cy="523793"/>
            </a:xfrm>
            <a:custGeom>
              <a:avLst/>
              <a:gdLst/>
              <a:ahLst/>
              <a:cxnLst/>
              <a:rect l="l" t="t" r="r" b="b"/>
              <a:pathLst>
                <a:path w="34996" h="191340" extrusionOk="0">
                  <a:moveTo>
                    <a:pt x="34996" y="5955"/>
                  </a:moveTo>
                  <a:lnTo>
                    <a:pt x="34996" y="0"/>
                  </a:lnTo>
                  <a:lnTo>
                    <a:pt x="0" y="0"/>
                  </a:lnTo>
                  <a:lnTo>
                    <a:pt x="0" y="5955"/>
                  </a:lnTo>
                  <a:cubicBezTo>
                    <a:pt x="0" y="9194"/>
                    <a:pt x="2630" y="11824"/>
                    <a:pt x="5869" y="11824"/>
                  </a:cubicBezTo>
                  <a:lnTo>
                    <a:pt x="5370" y="11824"/>
                  </a:lnTo>
                  <a:lnTo>
                    <a:pt x="5370" y="183926"/>
                  </a:lnTo>
                  <a:lnTo>
                    <a:pt x="0" y="183926"/>
                  </a:lnTo>
                  <a:lnTo>
                    <a:pt x="0" y="191340"/>
                  </a:lnTo>
                  <a:lnTo>
                    <a:pt x="34996" y="191340"/>
                  </a:lnTo>
                  <a:lnTo>
                    <a:pt x="34996" y="183926"/>
                  </a:lnTo>
                  <a:lnTo>
                    <a:pt x="29627" y="183926"/>
                  </a:lnTo>
                  <a:lnTo>
                    <a:pt x="29627" y="11824"/>
                  </a:lnTo>
                  <a:lnTo>
                    <a:pt x="29127" y="11824"/>
                  </a:lnTo>
                  <a:cubicBezTo>
                    <a:pt x="32366" y="11824"/>
                    <a:pt x="34996" y="9194"/>
                    <a:pt x="34996" y="59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45"/>
            <p:cNvSpPr/>
            <p:nvPr/>
          </p:nvSpPr>
          <p:spPr>
            <a:xfrm>
              <a:off x="6415035" y="4832886"/>
              <a:ext cx="66404" cy="2135"/>
            </a:xfrm>
            <a:custGeom>
              <a:avLst/>
              <a:gdLst/>
              <a:ahLst/>
              <a:cxnLst/>
              <a:rect l="l" t="t" r="r" b="b"/>
              <a:pathLst>
                <a:path w="24257" h="780" extrusionOk="0">
                  <a:moveTo>
                    <a:pt x="0" y="0"/>
                  </a:moveTo>
                  <a:lnTo>
                    <a:pt x="24257"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45"/>
            <p:cNvSpPr/>
            <p:nvPr/>
          </p:nvSpPr>
          <p:spPr>
            <a:xfrm>
              <a:off x="6415035" y="4361568"/>
              <a:ext cx="66404" cy="2135"/>
            </a:xfrm>
            <a:custGeom>
              <a:avLst/>
              <a:gdLst/>
              <a:ahLst/>
              <a:cxnLst/>
              <a:rect l="l" t="t" r="r" b="b"/>
              <a:pathLst>
                <a:path w="24257" h="780" extrusionOk="0">
                  <a:moveTo>
                    <a:pt x="0" y="0"/>
                  </a:moveTo>
                  <a:lnTo>
                    <a:pt x="24257"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45"/>
            <p:cNvSpPr/>
            <p:nvPr/>
          </p:nvSpPr>
          <p:spPr>
            <a:xfrm>
              <a:off x="6435982"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45"/>
            <p:cNvSpPr/>
            <p:nvPr/>
          </p:nvSpPr>
          <p:spPr>
            <a:xfrm>
              <a:off x="6460517"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45"/>
            <p:cNvSpPr/>
            <p:nvPr/>
          </p:nvSpPr>
          <p:spPr>
            <a:xfrm>
              <a:off x="6176160" y="4329187"/>
              <a:ext cx="95802" cy="523793"/>
            </a:xfrm>
            <a:custGeom>
              <a:avLst/>
              <a:gdLst/>
              <a:ahLst/>
              <a:cxnLst/>
              <a:rect l="l" t="t" r="r" b="b"/>
              <a:pathLst>
                <a:path w="34996" h="191340" extrusionOk="0">
                  <a:moveTo>
                    <a:pt x="34996" y="5955"/>
                  </a:moveTo>
                  <a:lnTo>
                    <a:pt x="34996" y="0"/>
                  </a:lnTo>
                  <a:lnTo>
                    <a:pt x="0" y="0"/>
                  </a:lnTo>
                  <a:lnTo>
                    <a:pt x="0" y="5955"/>
                  </a:lnTo>
                  <a:cubicBezTo>
                    <a:pt x="0" y="9194"/>
                    <a:pt x="2630" y="11824"/>
                    <a:pt x="5869" y="11824"/>
                  </a:cubicBezTo>
                  <a:lnTo>
                    <a:pt x="5370" y="11824"/>
                  </a:lnTo>
                  <a:lnTo>
                    <a:pt x="5370" y="183926"/>
                  </a:lnTo>
                  <a:lnTo>
                    <a:pt x="0" y="183926"/>
                  </a:lnTo>
                  <a:lnTo>
                    <a:pt x="0" y="191340"/>
                  </a:lnTo>
                  <a:lnTo>
                    <a:pt x="34996" y="191340"/>
                  </a:lnTo>
                  <a:lnTo>
                    <a:pt x="34996" y="183926"/>
                  </a:lnTo>
                  <a:lnTo>
                    <a:pt x="29627" y="183926"/>
                  </a:lnTo>
                  <a:lnTo>
                    <a:pt x="29627" y="11824"/>
                  </a:lnTo>
                  <a:lnTo>
                    <a:pt x="29127" y="11824"/>
                  </a:lnTo>
                  <a:cubicBezTo>
                    <a:pt x="32366" y="11824"/>
                    <a:pt x="34996" y="9194"/>
                    <a:pt x="34996" y="59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45"/>
            <p:cNvSpPr/>
            <p:nvPr/>
          </p:nvSpPr>
          <p:spPr>
            <a:xfrm>
              <a:off x="6190864" y="4832886"/>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45"/>
            <p:cNvSpPr/>
            <p:nvPr/>
          </p:nvSpPr>
          <p:spPr>
            <a:xfrm>
              <a:off x="6190864" y="4361568"/>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45"/>
            <p:cNvSpPr/>
            <p:nvPr/>
          </p:nvSpPr>
          <p:spPr>
            <a:xfrm>
              <a:off x="6211811"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45"/>
            <p:cNvSpPr/>
            <p:nvPr/>
          </p:nvSpPr>
          <p:spPr>
            <a:xfrm>
              <a:off x="6236349"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45"/>
            <p:cNvSpPr/>
            <p:nvPr/>
          </p:nvSpPr>
          <p:spPr>
            <a:xfrm>
              <a:off x="6911403" y="4329187"/>
              <a:ext cx="95802" cy="523793"/>
            </a:xfrm>
            <a:custGeom>
              <a:avLst/>
              <a:gdLst/>
              <a:ahLst/>
              <a:cxnLst/>
              <a:rect l="l" t="t" r="r" b="b"/>
              <a:pathLst>
                <a:path w="34996" h="191340" extrusionOk="0">
                  <a:moveTo>
                    <a:pt x="34996" y="5955"/>
                  </a:moveTo>
                  <a:lnTo>
                    <a:pt x="34996" y="0"/>
                  </a:lnTo>
                  <a:lnTo>
                    <a:pt x="0" y="0"/>
                  </a:lnTo>
                  <a:lnTo>
                    <a:pt x="0" y="5955"/>
                  </a:lnTo>
                  <a:cubicBezTo>
                    <a:pt x="0" y="9194"/>
                    <a:pt x="2630" y="11824"/>
                    <a:pt x="5869" y="11824"/>
                  </a:cubicBezTo>
                  <a:lnTo>
                    <a:pt x="5370" y="11824"/>
                  </a:lnTo>
                  <a:lnTo>
                    <a:pt x="5370" y="183926"/>
                  </a:lnTo>
                  <a:lnTo>
                    <a:pt x="0" y="183926"/>
                  </a:lnTo>
                  <a:lnTo>
                    <a:pt x="0" y="191340"/>
                  </a:lnTo>
                  <a:lnTo>
                    <a:pt x="34996" y="191340"/>
                  </a:lnTo>
                  <a:lnTo>
                    <a:pt x="34996" y="183926"/>
                  </a:lnTo>
                  <a:lnTo>
                    <a:pt x="29627" y="183926"/>
                  </a:lnTo>
                  <a:lnTo>
                    <a:pt x="29627" y="11824"/>
                  </a:lnTo>
                  <a:lnTo>
                    <a:pt x="29127" y="11824"/>
                  </a:lnTo>
                  <a:cubicBezTo>
                    <a:pt x="32366" y="11824"/>
                    <a:pt x="34996" y="9194"/>
                    <a:pt x="34996" y="59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45"/>
            <p:cNvSpPr/>
            <p:nvPr/>
          </p:nvSpPr>
          <p:spPr>
            <a:xfrm>
              <a:off x="6926087" y="4832886"/>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45"/>
            <p:cNvSpPr/>
            <p:nvPr/>
          </p:nvSpPr>
          <p:spPr>
            <a:xfrm>
              <a:off x="6926087" y="4361568"/>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45"/>
            <p:cNvSpPr/>
            <p:nvPr/>
          </p:nvSpPr>
          <p:spPr>
            <a:xfrm>
              <a:off x="6947054"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45"/>
            <p:cNvSpPr/>
            <p:nvPr/>
          </p:nvSpPr>
          <p:spPr>
            <a:xfrm>
              <a:off x="6971592"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45"/>
            <p:cNvSpPr/>
            <p:nvPr/>
          </p:nvSpPr>
          <p:spPr>
            <a:xfrm>
              <a:off x="6655856" y="4329187"/>
              <a:ext cx="95802" cy="523793"/>
            </a:xfrm>
            <a:custGeom>
              <a:avLst/>
              <a:gdLst/>
              <a:ahLst/>
              <a:cxnLst/>
              <a:rect l="l" t="t" r="r" b="b"/>
              <a:pathLst>
                <a:path w="34996" h="191340" extrusionOk="0">
                  <a:moveTo>
                    <a:pt x="34997" y="5955"/>
                  </a:moveTo>
                  <a:lnTo>
                    <a:pt x="34997" y="0"/>
                  </a:lnTo>
                  <a:lnTo>
                    <a:pt x="0" y="0"/>
                  </a:lnTo>
                  <a:lnTo>
                    <a:pt x="0" y="5955"/>
                  </a:lnTo>
                  <a:cubicBezTo>
                    <a:pt x="0" y="9194"/>
                    <a:pt x="2630" y="11824"/>
                    <a:pt x="5869" y="11824"/>
                  </a:cubicBezTo>
                  <a:lnTo>
                    <a:pt x="5370" y="11824"/>
                  </a:lnTo>
                  <a:lnTo>
                    <a:pt x="5370" y="183926"/>
                  </a:lnTo>
                  <a:lnTo>
                    <a:pt x="0" y="183926"/>
                  </a:lnTo>
                  <a:lnTo>
                    <a:pt x="0" y="191340"/>
                  </a:lnTo>
                  <a:lnTo>
                    <a:pt x="34997" y="191340"/>
                  </a:lnTo>
                  <a:lnTo>
                    <a:pt x="34997" y="183926"/>
                  </a:lnTo>
                  <a:lnTo>
                    <a:pt x="29627" y="183926"/>
                  </a:lnTo>
                  <a:lnTo>
                    <a:pt x="29627" y="11824"/>
                  </a:lnTo>
                  <a:lnTo>
                    <a:pt x="29127" y="11824"/>
                  </a:lnTo>
                  <a:cubicBezTo>
                    <a:pt x="32366" y="11824"/>
                    <a:pt x="34997" y="9194"/>
                    <a:pt x="34997" y="59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45"/>
            <p:cNvSpPr/>
            <p:nvPr/>
          </p:nvSpPr>
          <p:spPr>
            <a:xfrm>
              <a:off x="6670560" y="4832886"/>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45"/>
            <p:cNvSpPr/>
            <p:nvPr/>
          </p:nvSpPr>
          <p:spPr>
            <a:xfrm>
              <a:off x="6670560" y="4361568"/>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45"/>
            <p:cNvSpPr/>
            <p:nvPr/>
          </p:nvSpPr>
          <p:spPr>
            <a:xfrm>
              <a:off x="6691507"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45"/>
            <p:cNvSpPr/>
            <p:nvPr/>
          </p:nvSpPr>
          <p:spPr>
            <a:xfrm>
              <a:off x="6716067"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45"/>
            <p:cNvSpPr/>
            <p:nvPr/>
          </p:nvSpPr>
          <p:spPr>
            <a:xfrm>
              <a:off x="7119479" y="4329187"/>
              <a:ext cx="95802" cy="523793"/>
            </a:xfrm>
            <a:custGeom>
              <a:avLst/>
              <a:gdLst/>
              <a:ahLst/>
              <a:cxnLst/>
              <a:rect l="l" t="t" r="r" b="b"/>
              <a:pathLst>
                <a:path w="34996" h="191340" extrusionOk="0">
                  <a:moveTo>
                    <a:pt x="34996" y="5955"/>
                  </a:moveTo>
                  <a:lnTo>
                    <a:pt x="34996" y="0"/>
                  </a:lnTo>
                  <a:lnTo>
                    <a:pt x="0" y="0"/>
                  </a:lnTo>
                  <a:lnTo>
                    <a:pt x="0" y="5955"/>
                  </a:lnTo>
                  <a:cubicBezTo>
                    <a:pt x="0" y="9194"/>
                    <a:pt x="2630" y="11824"/>
                    <a:pt x="5869" y="11824"/>
                  </a:cubicBezTo>
                  <a:lnTo>
                    <a:pt x="5370" y="11824"/>
                  </a:lnTo>
                  <a:lnTo>
                    <a:pt x="5370" y="183926"/>
                  </a:lnTo>
                  <a:lnTo>
                    <a:pt x="0" y="183926"/>
                  </a:lnTo>
                  <a:lnTo>
                    <a:pt x="0" y="191340"/>
                  </a:lnTo>
                  <a:lnTo>
                    <a:pt x="34996" y="191340"/>
                  </a:lnTo>
                  <a:lnTo>
                    <a:pt x="34996" y="183926"/>
                  </a:lnTo>
                  <a:lnTo>
                    <a:pt x="29627" y="183926"/>
                  </a:lnTo>
                  <a:lnTo>
                    <a:pt x="29627" y="11824"/>
                  </a:lnTo>
                  <a:lnTo>
                    <a:pt x="29127" y="11824"/>
                  </a:lnTo>
                  <a:cubicBezTo>
                    <a:pt x="32366" y="11824"/>
                    <a:pt x="34996" y="9194"/>
                    <a:pt x="34996" y="59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45"/>
            <p:cNvSpPr/>
            <p:nvPr/>
          </p:nvSpPr>
          <p:spPr>
            <a:xfrm>
              <a:off x="7134183" y="4832886"/>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45"/>
            <p:cNvSpPr/>
            <p:nvPr/>
          </p:nvSpPr>
          <p:spPr>
            <a:xfrm>
              <a:off x="7134183" y="4361568"/>
              <a:ext cx="66423" cy="2135"/>
            </a:xfrm>
            <a:custGeom>
              <a:avLst/>
              <a:gdLst/>
              <a:ahLst/>
              <a:cxnLst/>
              <a:rect l="l" t="t" r="r" b="b"/>
              <a:pathLst>
                <a:path w="24264" h="780" extrusionOk="0">
                  <a:moveTo>
                    <a:pt x="0" y="0"/>
                  </a:moveTo>
                  <a:lnTo>
                    <a:pt x="2426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45"/>
            <p:cNvSpPr/>
            <p:nvPr/>
          </p:nvSpPr>
          <p:spPr>
            <a:xfrm>
              <a:off x="7155130"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45"/>
            <p:cNvSpPr/>
            <p:nvPr/>
          </p:nvSpPr>
          <p:spPr>
            <a:xfrm>
              <a:off x="7179668" y="4384695"/>
              <a:ext cx="2135" cy="412820"/>
            </a:xfrm>
            <a:custGeom>
              <a:avLst/>
              <a:gdLst/>
              <a:ahLst/>
              <a:cxnLst/>
              <a:rect l="l" t="t" r="r" b="b"/>
              <a:pathLst>
                <a:path w="780" h="150802" extrusionOk="0">
                  <a:moveTo>
                    <a:pt x="0" y="0"/>
                  </a:moveTo>
                  <a:lnTo>
                    <a:pt x="0" y="15080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45"/>
            <p:cNvSpPr/>
            <p:nvPr/>
          </p:nvSpPr>
          <p:spPr>
            <a:xfrm>
              <a:off x="6154999" y="4853190"/>
              <a:ext cx="1079443" cy="34268"/>
            </a:xfrm>
            <a:custGeom>
              <a:avLst/>
              <a:gdLst/>
              <a:ahLst/>
              <a:cxnLst/>
              <a:rect l="l" t="t" r="r" b="b"/>
              <a:pathLst>
                <a:path w="394317" h="12518" extrusionOk="0">
                  <a:moveTo>
                    <a:pt x="0" y="0"/>
                  </a:moveTo>
                  <a:lnTo>
                    <a:pt x="394317" y="0"/>
                  </a:lnTo>
                  <a:lnTo>
                    <a:pt x="394317" y="12519"/>
                  </a:lnTo>
                  <a:lnTo>
                    <a:pt x="0" y="1251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45"/>
            <p:cNvSpPr/>
            <p:nvPr/>
          </p:nvSpPr>
          <p:spPr>
            <a:xfrm>
              <a:off x="6116826" y="4887453"/>
              <a:ext cx="1155740" cy="34268"/>
            </a:xfrm>
            <a:custGeom>
              <a:avLst/>
              <a:gdLst/>
              <a:ahLst/>
              <a:cxnLst/>
              <a:rect l="l" t="t" r="r" b="b"/>
              <a:pathLst>
                <a:path w="422188" h="12518" extrusionOk="0">
                  <a:moveTo>
                    <a:pt x="0" y="0"/>
                  </a:moveTo>
                  <a:lnTo>
                    <a:pt x="422188" y="0"/>
                  </a:lnTo>
                  <a:lnTo>
                    <a:pt x="422188" y="12519"/>
                  </a:lnTo>
                  <a:lnTo>
                    <a:pt x="0" y="1251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45"/>
            <p:cNvSpPr/>
            <p:nvPr/>
          </p:nvSpPr>
          <p:spPr>
            <a:xfrm>
              <a:off x="6176160" y="4853190"/>
              <a:ext cx="1038742" cy="2135"/>
            </a:xfrm>
            <a:custGeom>
              <a:avLst/>
              <a:gdLst/>
              <a:ahLst/>
              <a:cxnLst/>
              <a:rect l="l" t="t" r="r" b="b"/>
              <a:pathLst>
                <a:path w="379449" h="780" extrusionOk="0">
                  <a:moveTo>
                    <a:pt x="0" y="0"/>
                  </a:moveTo>
                  <a:lnTo>
                    <a:pt x="379449"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45"/>
            <p:cNvSpPr/>
            <p:nvPr/>
          </p:nvSpPr>
          <p:spPr>
            <a:xfrm>
              <a:off x="6154999" y="4887453"/>
              <a:ext cx="1079443" cy="2135"/>
            </a:xfrm>
            <a:custGeom>
              <a:avLst/>
              <a:gdLst/>
              <a:ahLst/>
              <a:cxnLst/>
              <a:rect l="l" t="t" r="r" b="b"/>
              <a:pathLst>
                <a:path w="394317" h="780" extrusionOk="0">
                  <a:moveTo>
                    <a:pt x="0" y="0"/>
                  </a:moveTo>
                  <a:lnTo>
                    <a:pt x="394317"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45"/>
            <p:cNvSpPr/>
            <p:nvPr/>
          </p:nvSpPr>
          <p:spPr>
            <a:xfrm>
              <a:off x="6176160" y="4329187"/>
              <a:ext cx="1037140" cy="2135"/>
            </a:xfrm>
            <a:custGeom>
              <a:avLst/>
              <a:gdLst/>
              <a:ahLst/>
              <a:cxnLst/>
              <a:rect l="l" t="t" r="r" b="b"/>
              <a:pathLst>
                <a:path w="378864" h="780" extrusionOk="0">
                  <a:moveTo>
                    <a:pt x="0" y="0"/>
                  </a:moveTo>
                  <a:lnTo>
                    <a:pt x="378864"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2" name="Google Shape;1362;p45"/>
          <p:cNvGrpSpPr/>
          <p:nvPr/>
        </p:nvGrpSpPr>
        <p:grpSpPr>
          <a:xfrm flipH="1">
            <a:off x="7370635" y="4246101"/>
            <a:ext cx="1116440" cy="715797"/>
            <a:chOff x="6054827" y="2081751"/>
            <a:chExt cx="904147" cy="579687"/>
          </a:xfrm>
        </p:grpSpPr>
        <p:sp>
          <p:nvSpPr>
            <p:cNvPr id="1363" name="Google Shape;1363;p45"/>
            <p:cNvSpPr/>
            <p:nvPr/>
          </p:nvSpPr>
          <p:spPr>
            <a:xfrm>
              <a:off x="6594147" y="2573253"/>
              <a:ext cx="136993" cy="86015"/>
            </a:xfrm>
            <a:custGeom>
              <a:avLst/>
              <a:gdLst/>
              <a:ahLst/>
              <a:cxnLst/>
              <a:rect l="l" t="t" r="r" b="b"/>
              <a:pathLst>
                <a:path w="50043" h="31421" extrusionOk="0">
                  <a:moveTo>
                    <a:pt x="9311" y="31422"/>
                  </a:moveTo>
                  <a:lnTo>
                    <a:pt x="40733" y="31422"/>
                  </a:lnTo>
                  <a:lnTo>
                    <a:pt x="50044" y="0"/>
                  </a:lnTo>
                  <a:lnTo>
                    <a:pt x="0" y="0"/>
                  </a:lnTo>
                  <a:lnTo>
                    <a:pt x="9311" y="314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45"/>
            <p:cNvSpPr/>
            <p:nvPr/>
          </p:nvSpPr>
          <p:spPr>
            <a:xfrm>
              <a:off x="6329067" y="2573253"/>
              <a:ext cx="136974" cy="86015"/>
            </a:xfrm>
            <a:custGeom>
              <a:avLst/>
              <a:gdLst/>
              <a:ahLst/>
              <a:cxnLst/>
              <a:rect l="l" t="t" r="r" b="b"/>
              <a:pathLst>
                <a:path w="50036" h="31421" extrusionOk="0">
                  <a:moveTo>
                    <a:pt x="9311" y="31422"/>
                  </a:moveTo>
                  <a:lnTo>
                    <a:pt x="40725" y="31422"/>
                  </a:lnTo>
                  <a:lnTo>
                    <a:pt x="50036" y="0"/>
                  </a:lnTo>
                  <a:lnTo>
                    <a:pt x="0" y="0"/>
                  </a:lnTo>
                  <a:lnTo>
                    <a:pt x="9311" y="314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45"/>
            <p:cNvSpPr/>
            <p:nvPr/>
          </p:nvSpPr>
          <p:spPr>
            <a:xfrm>
              <a:off x="6781448" y="2257687"/>
              <a:ext cx="112550" cy="216002"/>
            </a:xfrm>
            <a:custGeom>
              <a:avLst/>
              <a:gdLst/>
              <a:ahLst/>
              <a:cxnLst/>
              <a:rect l="l" t="t" r="r" b="b"/>
              <a:pathLst>
                <a:path w="41114" h="78905" extrusionOk="0">
                  <a:moveTo>
                    <a:pt x="0" y="78906"/>
                  </a:moveTo>
                  <a:lnTo>
                    <a:pt x="41115" y="66785"/>
                  </a:lnTo>
                  <a:lnTo>
                    <a:pt x="41115" y="12121"/>
                  </a:lnTo>
                  <a:lnTo>
                    <a:pt x="0" y="0"/>
                  </a:lnTo>
                  <a:lnTo>
                    <a:pt x="0" y="7890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45"/>
            <p:cNvSpPr/>
            <p:nvPr/>
          </p:nvSpPr>
          <p:spPr>
            <a:xfrm>
              <a:off x="6636426" y="2110564"/>
              <a:ext cx="174940" cy="113839"/>
            </a:xfrm>
            <a:custGeom>
              <a:avLst/>
              <a:gdLst/>
              <a:ahLst/>
              <a:cxnLst/>
              <a:rect l="l" t="t" r="r" b="b"/>
              <a:pathLst>
                <a:path w="63905" h="41585" extrusionOk="0">
                  <a:moveTo>
                    <a:pt x="0" y="17867"/>
                  </a:moveTo>
                  <a:cubicBezTo>
                    <a:pt x="0" y="17867"/>
                    <a:pt x="24483" y="931"/>
                    <a:pt x="58028" y="2"/>
                  </a:cubicBezTo>
                  <a:cubicBezTo>
                    <a:pt x="62523" y="-123"/>
                    <a:pt x="65403" y="4748"/>
                    <a:pt x="63086" y="8603"/>
                  </a:cubicBezTo>
                  <a:lnTo>
                    <a:pt x="43301" y="41586"/>
                  </a:lnTo>
                  <a:lnTo>
                    <a:pt x="0" y="1786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45"/>
            <p:cNvSpPr/>
            <p:nvPr/>
          </p:nvSpPr>
          <p:spPr>
            <a:xfrm>
              <a:off x="6181525" y="2110463"/>
              <a:ext cx="650446" cy="495570"/>
            </a:xfrm>
            <a:custGeom>
              <a:avLst/>
              <a:gdLst/>
              <a:ahLst/>
              <a:cxnLst/>
              <a:rect l="l" t="t" r="r" b="b"/>
              <a:pathLst>
                <a:path w="237606" h="181030" extrusionOk="0">
                  <a:moveTo>
                    <a:pt x="71967" y="5089"/>
                  </a:moveTo>
                  <a:cubicBezTo>
                    <a:pt x="86726" y="1779"/>
                    <a:pt x="102460" y="0"/>
                    <a:pt x="118803" y="0"/>
                  </a:cubicBezTo>
                  <a:cubicBezTo>
                    <a:pt x="135147" y="0"/>
                    <a:pt x="150881" y="1787"/>
                    <a:pt x="165639" y="5089"/>
                  </a:cubicBezTo>
                  <a:cubicBezTo>
                    <a:pt x="207785" y="14532"/>
                    <a:pt x="237607" y="52175"/>
                    <a:pt x="237607" y="95366"/>
                  </a:cubicBezTo>
                  <a:lnTo>
                    <a:pt x="237607" y="95366"/>
                  </a:lnTo>
                  <a:cubicBezTo>
                    <a:pt x="237607" y="129964"/>
                    <a:pt x="218469" y="160996"/>
                    <a:pt x="189186" y="176831"/>
                  </a:cubicBezTo>
                  <a:cubicBezTo>
                    <a:pt x="184059" y="179602"/>
                    <a:pt x="178306" y="181030"/>
                    <a:pt x="172477" y="181030"/>
                  </a:cubicBezTo>
                  <a:lnTo>
                    <a:pt x="65130" y="181030"/>
                  </a:lnTo>
                  <a:cubicBezTo>
                    <a:pt x="59300" y="181030"/>
                    <a:pt x="53548" y="179602"/>
                    <a:pt x="48420" y="176831"/>
                  </a:cubicBezTo>
                  <a:cubicBezTo>
                    <a:pt x="19137" y="161003"/>
                    <a:pt x="0" y="129964"/>
                    <a:pt x="0" y="95366"/>
                  </a:cubicBezTo>
                  <a:lnTo>
                    <a:pt x="0" y="95366"/>
                  </a:lnTo>
                  <a:cubicBezTo>
                    <a:pt x="0" y="52175"/>
                    <a:pt x="29814" y="14525"/>
                    <a:pt x="71967" y="50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45"/>
            <p:cNvSpPr/>
            <p:nvPr/>
          </p:nvSpPr>
          <p:spPr>
            <a:xfrm>
              <a:off x="6555248" y="2573253"/>
              <a:ext cx="136971" cy="86015"/>
            </a:xfrm>
            <a:custGeom>
              <a:avLst/>
              <a:gdLst/>
              <a:ahLst/>
              <a:cxnLst/>
              <a:rect l="l" t="t" r="r" b="b"/>
              <a:pathLst>
                <a:path w="50035" h="31421" extrusionOk="0">
                  <a:moveTo>
                    <a:pt x="9311" y="31422"/>
                  </a:moveTo>
                  <a:lnTo>
                    <a:pt x="40725" y="31422"/>
                  </a:lnTo>
                  <a:lnTo>
                    <a:pt x="50036" y="0"/>
                  </a:lnTo>
                  <a:lnTo>
                    <a:pt x="0" y="0"/>
                  </a:lnTo>
                  <a:lnTo>
                    <a:pt x="9311" y="314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45"/>
            <p:cNvSpPr/>
            <p:nvPr/>
          </p:nvSpPr>
          <p:spPr>
            <a:xfrm>
              <a:off x="6283798" y="2573253"/>
              <a:ext cx="136993" cy="86015"/>
            </a:xfrm>
            <a:custGeom>
              <a:avLst/>
              <a:gdLst/>
              <a:ahLst/>
              <a:cxnLst/>
              <a:rect l="l" t="t" r="r" b="b"/>
              <a:pathLst>
                <a:path w="50043" h="31421" extrusionOk="0">
                  <a:moveTo>
                    <a:pt x="9311" y="31422"/>
                  </a:moveTo>
                  <a:lnTo>
                    <a:pt x="40733" y="31422"/>
                  </a:lnTo>
                  <a:lnTo>
                    <a:pt x="50044" y="0"/>
                  </a:lnTo>
                  <a:lnTo>
                    <a:pt x="0" y="0"/>
                  </a:lnTo>
                  <a:lnTo>
                    <a:pt x="9311" y="3142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45"/>
            <p:cNvSpPr/>
            <p:nvPr/>
          </p:nvSpPr>
          <p:spPr>
            <a:xfrm>
              <a:off x="6718652" y="2295625"/>
              <a:ext cx="30208" cy="30208"/>
            </a:xfrm>
            <a:custGeom>
              <a:avLst/>
              <a:gdLst/>
              <a:ahLst/>
              <a:cxnLst/>
              <a:rect l="l" t="t" r="r" b="b"/>
              <a:pathLst>
                <a:path w="11035" h="11035" extrusionOk="0">
                  <a:moveTo>
                    <a:pt x="0" y="5518"/>
                  </a:moveTo>
                  <a:cubicBezTo>
                    <a:pt x="0" y="8562"/>
                    <a:pt x="2466" y="11036"/>
                    <a:pt x="5518" y="11036"/>
                  </a:cubicBezTo>
                  <a:cubicBezTo>
                    <a:pt x="8570" y="11036"/>
                    <a:pt x="11036" y="8570"/>
                    <a:pt x="11036" y="5518"/>
                  </a:cubicBezTo>
                  <a:cubicBezTo>
                    <a:pt x="11036" y="2466"/>
                    <a:pt x="8570" y="0"/>
                    <a:pt x="5518" y="0"/>
                  </a:cubicBezTo>
                  <a:cubicBezTo>
                    <a:pt x="2466" y="0"/>
                    <a:pt x="0" y="2466"/>
                    <a:pt x="0" y="551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45"/>
            <p:cNvSpPr/>
            <p:nvPr/>
          </p:nvSpPr>
          <p:spPr>
            <a:xfrm>
              <a:off x="6393427" y="2130331"/>
              <a:ext cx="205469" cy="11032"/>
            </a:xfrm>
            <a:custGeom>
              <a:avLst/>
              <a:gdLst/>
              <a:ahLst/>
              <a:cxnLst/>
              <a:rect l="l" t="t" r="r" b="b"/>
              <a:pathLst>
                <a:path w="75057" h="4030" extrusionOk="0">
                  <a:moveTo>
                    <a:pt x="75058" y="4031"/>
                  </a:moveTo>
                  <a:cubicBezTo>
                    <a:pt x="75058" y="4031"/>
                    <a:pt x="48170" y="-5038"/>
                    <a:pt x="0" y="4031"/>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45"/>
            <p:cNvSpPr/>
            <p:nvPr/>
          </p:nvSpPr>
          <p:spPr>
            <a:xfrm>
              <a:off x="6367178" y="2574811"/>
              <a:ext cx="363403" cy="31446"/>
            </a:xfrm>
            <a:custGeom>
              <a:avLst/>
              <a:gdLst/>
              <a:ahLst/>
              <a:cxnLst/>
              <a:rect l="l" t="t" r="r" b="b"/>
              <a:pathLst>
                <a:path w="132750" h="11487" extrusionOk="0">
                  <a:moveTo>
                    <a:pt x="0" y="11473"/>
                  </a:moveTo>
                  <a:lnTo>
                    <a:pt x="106066" y="11473"/>
                  </a:lnTo>
                  <a:cubicBezTo>
                    <a:pt x="106066" y="11473"/>
                    <a:pt x="116922" y="12363"/>
                    <a:pt x="132751" y="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45"/>
            <p:cNvSpPr/>
            <p:nvPr/>
          </p:nvSpPr>
          <p:spPr>
            <a:xfrm>
              <a:off x="6732310" y="2134573"/>
              <a:ext cx="68837" cy="35015"/>
            </a:xfrm>
            <a:custGeom>
              <a:avLst/>
              <a:gdLst/>
              <a:ahLst/>
              <a:cxnLst/>
              <a:rect l="l" t="t" r="r" b="b"/>
              <a:pathLst>
                <a:path w="25146" h="12791" extrusionOk="0">
                  <a:moveTo>
                    <a:pt x="25147" y="0"/>
                  </a:moveTo>
                  <a:lnTo>
                    <a:pt x="0" y="12792"/>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45"/>
            <p:cNvSpPr/>
            <p:nvPr/>
          </p:nvSpPr>
          <p:spPr>
            <a:xfrm>
              <a:off x="6595388" y="2081751"/>
              <a:ext cx="174932" cy="113839"/>
            </a:xfrm>
            <a:custGeom>
              <a:avLst/>
              <a:gdLst/>
              <a:ahLst/>
              <a:cxnLst/>
              <a:rect l="l" t="t" r="r" b="b"/>
              <a:pathLst>
                <a:path w="63902" h="41585" extrusionOk="0">
                  <a:moveTo>
                    <a:pt x="0" y="17867"/>
                  </a:moveTo>
                  <a:cubicBezTo>
                    <a:pt x="0" y="17867"/>
                    <a:pt x="24483" y="931"/>
                    <a:pt x="58028" y="2"/>
                  </a:cubicBezTo>
                  <a:cubicBezTo>
                    <a:pt x="62524" y="-123"/>
                    <a:pt x="65396" y="4748"/>
                    <a:pt x="63086" y="8603"/>
                  </a:cubicBezTo>
                  <a:lnTo>
                    <a:pt x="43301" y="41586"/>
                  </a:lnTo>
                  <a:lnTo>
                    <a:pt x="0" y="1786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45"/>
            <p:cNvSpPr/>
            <p:nvPr/>
          </p:nvSpPr>
          <p:spPr>
            <a:xfrm>
              <a:off x="6677143" y="2101891"/>
              <a:ext cx="75632" cy="36362"/>
            </a:xfrm>
            <a:custGeom>
              <a:avLst/>
              <a:gdLst/>
              <a:ahLst/>
              <a:cxnLst/>
              <a:rect l="l" t="t" r="r" b="b"/>
              <a:pathLst>
                <a:path w="27628" h="13283" extrusionOk="0">
                  <a:moveTo>
                    <a:pt x="27628" y="0"/>
                  </a:moveTo>
                  <a:lnTo>
                    <a:pt x="0" y="13284"/>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45"/>
            <p:cNvSpPr/>
            <p:nvPr/>
          </p:nvSpPr>
          <p:spPr>
            <a:xfrm>
              <a:off x="6054827" y="2277843"/>
              <a:ext cx="188841" cy="115512"/>
            </a:xfrm>
            <a:custGeom>
              <a:avLst/>
              <a:gdLst/>
              <a:ahLst/>
              <a:cxnLst/>
              <a:rect l="l" t="t" r="r" b="b"/>
              <a:pathLst>
                <a:path w="68983" h="42196" extrusionOk="0">
                  <a:moveTo>
                    <a:pt x="68983" y="31406"/>
                  </a:moveTo>
                  <a:cubicBezTo>
                    <a:pt x="64730" y="37900"/>
                    <a:pt x="57073" y="41864"/>
                    <a:pt x="49316" y="42177"/>
                  </a:cubicBezTo>
                  <a:cubicBezTo>
                    <a:pt x="41558" y="42481"/>
                    <a:pt x="33831" y="39297"/>
                    <a:pt x="28133" y="34029"/>
                  </a:cubicBezTo>
                  <a:cubicBezTo>
                    <a:pt x="24770" y="30922"/>
                    <a:pt x="21991" y="26934"/>
                    <a:pt x="21320" y="22407"/>
                  </a:cubicBezTo>
                  <a:cubicBezTo>
                    <a:pt x="20649" y="17881"/>
                    <a:pt x="22483" y="12808"/>
                    <a:pt x="26471" y="10568"/>
                  </a:cubicBezTo>
                  <a:cubicBezTo>
                    <a:pt x="31607" y="7680"/>
                    <a:pt x="38810" y="10739"/>
                    <a:pt x="41066" y="16179"/>
                  </a:cubicBezTo>
                  <a:cubicBezTo>
                    <a:pt x="43321" y="21619"/>
                    <a:pt x="41011" y="28308"/>
                    <a:pt x="36398" y="31968"/>
                  </a:cubicBezTo>
                  <a:cubicBezTo>
                    <a:pt x="31786" y="35629"/>
                    <a:pt x="25363" y="36495"/>
                    <a:pt x="19618" y="35176"/>
                  </a:cubicBezTo>
                  <a:cubicBezTo>
                    <a:pt x="12329" y="33506"/>
                    <a:pt x="5890" y="28417"/>
                    <a:pt x="2581" y="21713"/>
                  </a:cubicBezTo>
                  <a:cubicBezTo>
                    <a:pt x="-736" y="15008"/>
                    <a:pt x="-861" y="6806"/>
                    <a:pt x="2237" y="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45"/>
            <p:cNvSpPr/>
            <p:nvPr/>
          </p:nvSpPr>
          <p:spPr>
            <a:xfrm>
              <a:off x="6677464" y="2346922"/>
              <a:ext cx="92897" cy="92894"/>
            </a:xfrm>
            <a:custGeom>
              <a:avLst/>
              <a:gdLst/>
              <a:ahLst/>
              <a:cxnLst/>
              <a:rect l="l" t="t" r="r" b="b"/>
              <a:pathLst>
                <a:path w="33935" h="33934" extrusionOk="0">
                  <a:moveTo>
                    <a:pt x="33935" y="16967"/>
                  </a:moveTo>
                  <a:cubicBezTo>
                    <a:pt x="33935" y="26341"/>
                    <a:pt x="26341" y="33935"/>
                    <a:pt x="16968" y="33935"/>
                  </a:cubicBezTo>
                  <a:cubicBezTo>
                    <a:pt x="7594" y="33935"/>
                    <a:pt x="0" y="26341"/>
                    <a:pt x="0" y="16967"/>
                  </a:cubicBezTo>
                  <a:cubicBezTo>
                    <a:pt x="0" y="7594"/>
                    <a:pt x="7594" y="0"/>
                    <a:pt x="16968" y="0"/>
                  </a:cubicBezTo>
                  <a:cubicBezTo>
                    <a:pt x="26341" y="0"/>
                    <a:pt x="33935" y="7594"/>
                    <a:pt x="33935" y="1696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45"/>
            <p:cNvSpPr/>
            <p:nvPr/>
          </p:nvSpPr>
          <p:spPr>
            <a:xfrm>
              <a:off x="6613493" y="2119996"/>
              <a:ext cx="154469" cy="82705"/>
            </a:xfrm>
            <a:custGeom>
              <a:avLst/>
              <a:gdLst/>
              <a:ahLst/>
              <a:cxnLst/>
              <a:rect l="l" t="t" r="r" b="b"/>
              <a:pathLst>
                <a:path w="56427" h="30212" extrusionOk="0">
                  <a:moveTo>
                    <a:pt x="0" y="0"/>
                  </a:moveTo>
                  <a:cubicBezTo>
                    <a:pt x="2115" y="219"/>
                    <a:pt x="29923" y="2935"/>
                    <a:pt x="56428" y="30212"/>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45"/>
            <p:cNvSpPr/>
            <p:nvPr/>
          </p:nvSpPr>
          <p:spPr>
            <a:xfrm>
              <a:off x="6729659" y="2113220"/>
              <a:ext cx="33734" cy="56234"/>
            </a:xfrm>
            <a:custGeom>
              <a:avLst/>
              <a:gdLst/>
              <a:ahLst/>
              <a:cxnLst/>
              <a:rect l="l" t="t" r="r" b="b"/>
              <a:pathLst>
                <a:path w="12323" h="20542" extrusionOk="0">
                  <a:moveTo>
                    <a:pt x="12324" y="0"/>
                  </a:moveTo>
                  <a:lnTo>
                    <a:pt x="0" y="20542"/>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45"/>
            <p:cNvSpPr/>
            <p:nvPr/>
          </p:nvSpPr>
          <p:spPr>
            <a:xfrm>
              <a:off x="6395350" y="2606231"/>
              <a:ext cx="18927" cy="53050"/>
            </a:xfrm>
            <a:custGeom>
              <a:avLst/>
              <a:gdLst/>
              <a:ahLst/>
              <a:cxnLst/>
              <a:rect l="l" t="t" r="r" b="b"/>
              <a:pathLst>
                <a:path w="6914" h="19379" extrusionOk="0">
                  <a:moveTo>
                    <a:pt x="0" y="19379"/>
                  </a:moveTo>
                  <a:lnTo>
                    <a:pt x="691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45"/>
            <p:cNvSpPr/>
            <p:nvPr/>
          </p:nvSpPr>
          <p:spPr>
            <a:xfrm>
              <a:off x="6666778" y="2601466"/>
              <a:ext cx="17134" cy="57813"/>
            </a:xfrm>
            <a:custGeom>
              <a:avLst/>
              <a:gdLst/>
              <a:ahLst/>
              <a:cxnLst/>
              <a:rect l="l" t="t" r="r" b="b"/>
              <a:pathLst>
                <a:path w="6259" h="21119" extrusionOk="0">
                  <a:moveTo>
                    <a:pt x="0" y="21120"/>
                  </a:moveTo>
                  <a:lnTo>
                    <a:pt x="6259"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45"/>
            <p:cNvSpPr/>
            <p:nvPr/>
          </p:nvSpPr>
          <p:spPr>
            <a:xfrm>
              <a:off x="6095065" y="2659303"/>
              <a:ext cx="863908" cy="2135"/>
            </a:xfrm>
            <a:custGeom>
              <a:avLst/>
              <a:gdLst/>
              <a:ahLst/>
              <a:cxnLst/>
              <a:rect l="l" t="t" r="r" b="b"/>
              <a:pathLst>
                <a:path w="315583" h="780" extrusionOk="0">
                  <a:moveTo>
                    <a:pt x="0" y="0"/>
                  </a:moveTo>
                  <a:lnTo>
                    <a:pt x="315583"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83" name="Google Shape;1383;p45"/>
          <p:cNvSpPr/>
          <p:nvPr/>
        </p:nvSpPr>
        <p:spPr>
          <a:xfrm>
            <a:off x="8271961" y="2865058"/>
            <a:ext cx="604574" cy="74022"/>
          </a:xfrm>
          <a:custGeom>
            <a:avLst/>
            <a:gdLst/>
            <a:ahLst/>
            <a:cxnLst/>
            <a:rect l="l" t="t" r="r" b="b"/>
            <a:pathLst>
              <a:path w="178868" h="21900" extrusionOk="0">
                <a:moveTo>
                  <a:pt x="0" y="21900"/>
                </a:moveTo>
                <a:cubicBezTo>
                  <a:pt x="22353" y="21900"/>
                  <a:pt x="24374" y="0"/>
                  <a:pt x="44713" y="0"/>
                </a:cubicBezTo>
                <a:cubicBezTo>
                  <a:pt x="65052" y="0"/>
                  <a:pt x="67058" y="21900"/>
                  <a:pt x="89411" y="21900"/>
                </a:cubicBezTo>
                <a:cubicBezTo>
                  <a:pt x="111764" y="21900"/>
                  <a:pt x="114495" y="0"/>
                  <a:pt x="134140" y="0"/>
                </a:cubicBezTo>
                <a:cubicBezTo>
                  <a:pt x="153784" y="0"/>
                  <a:pt x="156500" y="21900"/>
                  <a:pt x="178869" y="2190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45"/>
          <p:cNvSpPr/>
          <p:nvPr/>
        </p:nvSpPr>
        <p:spPr>
          <a:xfrm>
            <a:off x="247613" y="2465885"/>
            <a:ext cx="162842" cy="162842"/>
          </a:xfrm>
          <a:custGeom>
            <a:avLst/>
            <a:gdLst/>
            <a:ahLst/>
            <a:cxnLst/>
            <a:rect l="l" t="t" r="r" b="b"/>
            <a:pathLst>
              <a:path w="48178" h="48178" extrusionOk="0">
                <a:moveTo>
                  <a:pt x="48178" y="24085"/>
                </a:moveTo>
                <a:lnTo>
                  <a:pt x="31734" y="31734"/>
                </a:lnTo>
                <a:lnTo>
                  <a:pt x="24085" y="48178"/>
                </a:lnTo>
                <a:lnTo>
                  <a:pt x="16445" y="31734"/>
                </a:lnTo>
                <a:lnTo>
                  <a:pt x="0" y="24085"/>
                </a:lnTo>
                <a:lnTo>
                  <a:pt x="16445" y="16444"/>
                </a:lnTo>
                <a:lnTo>
                  <a:pt x="24085" y="0"/>
                </a:lnTo>
                <a:lnTo>
                  <a:pt x="31734" y="16444"/>
                </a:lnTo>
                <a:lnTo>
                  <a:pt x="48178" y="24085"/>
                </a:ln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45"/>
          <p:cNvSpPr/>
          <p:nvPr/>
        </p:nvSpPr>
        <p:spPr>
          <a:xfrm>
            <a:off x="7766013" y="256085"/>
            <a:ext cx="162842" cy="162842"/>
          </a:xfrm>
          <a:custGeom>
            <a:avLst/>
            <a:gdLst/>
            <a:ahLst/>
            <a:cxnLst/>
            <a:rect l="l" t="t" r="r" b="b"/>
            <a:pathLst>
              <a:path w="48178" h="48178" extrusionOk="0">
                <a:moveTo>
                  <a:pt x="48178" y="24085"/>
                </a:moveTo>
                <a:lnTo>
                  <a:pt x="31734" y="31734"/>
                </a:lnTo>
                <a:lnTo>
                  <a:pt x="24085" y="48178"/>
                </a:lnTo>
                <a:lnTo>
                  <a:pt x="16445" y="31734"/>
                </a:lnTo>
                <a:lnTo>
                  <a:pt x="0" y="24085"/>
                </a:lnTo>
                <a:lnTo>
                  <a:pt x="16445" y="16444"/>
                </a:lnTo>
                <a:lnTo>
                  <a:pt x="24085" y="0"/>
                </a:lnTo>
                <a:lnTo>
                  <a:pt x="31734" y="16444"/>
                </a:lnTo>
                <a:lnTo>
                  <a:pt x="48178" y="24085"/>
                </a:ln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45"/>
          <p:cNvSpPr/>
          <p:nvPr/>
        </p:nvSpPr>
        <p:spPr>
          <a:xfrm>
            <a:off x="8789888" y="3945435"/>
            <a:ext cx="162842" cy="162842"/>
          </a:xfrm>
          <a:custGeom>
            <a:avLst/>
            <a:gdLst/>
            <a:ahLst/>
            <a:cxnLst/>
            <a:rect l="l" t="t" r="r" b="b"/>
            <a:pathLst>
              <a:path w="48178" h="48178" extrusionOk="0">
                <a:moveTo>
                  <a:pt x="48178" y="24085"/>
                </a:moveTo>
                <a:lnTo>
                  <a:pt x="31734" y="31734"/>
                </a:lnTo>
                <a:lnTo>
                  <a:pt x="24085" y="48178"/>
                </a:lnTo>
                <a:lnTo>
                  <a:pt x="16445" y="31734"/>
                </a:lnTo>
                <a:lnTo>
                  <a:pt x="0" y="24085"/>
                </a:lnTo>
                <a:lnTo>
                  <a:pt x="16445" y="16444"/>
                </a:lnTo>
                <a:lnTo>
                  <a:pt x="24085" y="0"/>
                </a:lnTo>
                <a:lnTo>
                  <a:pt x="31734" y="16444"/>
                </a:lnTo>
                <a:lnTo>
                  <a:pt x="48178" y="24085"/>
                </a:ln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45"/>
          <p:cNvSpPr/>
          <p:nvPr/>
        </p:nvSpPr>
        <p:spPr>
          <a:xfrm>
            <a:off x="1109161" y="3466783"/>
            <a:ext cx="604574" cy="74022"/>
          </a:xfrm>
          <a:custGeom>
            <a:avLst/>
            <a:gdLst/>
            <a:ahLst/>
            <a:cxnLst/>
            <a:rect l="l" t="t" r="r" b="b"/>
            <a:pathLst>
              <a:path w="178868" h="21900" extrusionOk="0">
                <a:moveTo>
                  <a:pt x="0" y="21900"/>
                </a:moveTo>
                <a:cubicBezTo>
                  <a:pt x="22353" y="21900"/>
                  <a:pt x="24374" y="0"/>
                  <a:pt x="44713" y="0"/>
                </a:cubicBezTo>
                <a:cubicBezTo>
                  <a:pt x="65052" y="0"/>
                  <a:pt x="67058" y="21900"/>
                  <a:pt x="89411" y="21900"/>
                </a:cubicBezTo>
                <a:cubicBezTo>
                  <a:pt x="111764" y="21900"/>
                  <a:pt x="114495" y="0"/>
                  <a:pt x="134140" y="0"/>
                </a:cubicBezTo>
                <a:cubicBezTo>
                  <a:pt x="153784" y="0"/>
                  <a:pt x="156500" y="21900"/>
                  <a:pt x="178869" y="2190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 name="Google Shape;1303;p45">
            <a:extLst>
              <a:ext uri="{FF2B5EF4-FFF2-40B4-BE49-F238E27FC236}">
                <a16:creationId xmlns:a16="http://schemas.microsoft.com/office/drawing/2014/main" id="{8FC0E249-7F9C-8096-F28F-BF1C1AC5B6BE}"/>
              </a:ext>
            </a:extLst>
          </p:cNvPr>
          <p:cNvGrpSpPr/>
          <p:nvPr/>
        </p:nvGrpSpPr>
        <p:grpSpPr>
          <a:xfrm rot="13473825">
            <a:off x="7664380" y="2906508"/>
            <a:ext cx="884537" cy="850919"/>
            <a:chOff x="6225377" y="921581"/>
            <a:chExt cx="556268" cy="623249"/>
          </a:xfrm>
        </p:grpSpPr>
        <p:sp>
          <p:nvSpPr>
            <p:cNvPr id="3" name="Google Shape;1304;p45">
              <a:extLst>
                <a:ext uri="{FF2B5EF4-FFF2-40B4-BE49-F238E27FC236}">
                  <a16:creationId xmlns:a16="http://schemas.microsoft.com/office/drawing/2014/main" id="{B6BFDDF4-B23A-658C-B05F-F53C502DA6D2}"/>
                </a:ext>
              </a:extLst>
            </p:cNvPr>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 name="Google Shape;1305;p45">
              <a:extLst>
                <a:ext uri="{FF2B5EF4-FFF2-40B4-BE49-F238E27FC236}">
                  <a16:creationId xmlns:a16="http://schemas.microsoft.com/office/drawing/2014/main" id="{7667ED37-BF06-A19E-B032-BA78C93EFA34}"/>
                </a:ext>
              </a:extLst>
            </p:cNvPr>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1306;p45">
              <a:extLst>
                <a:ext uri="{FF2B5EF4-FFF2-40B4-BE49-F238E27FC236}">
                  <a16:creationId xmlns:a16="http://schemas.microsoft.com/office/drawing/2014/main" id="{571E3811-6EB0-7792-B614-35FCDCC10E86}"/>
                </a:ext>
              </a:extLst>
            </p:cNvPr>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1307;p45">
              <a:extLst>
                <a:ext uri="{FF2B5EF4-FFF2-40B4-BE49-F238E27FC236}">
                  <a16:creationId xmlns:a16="http://schemas.microsoft.com/office/drawing/2014/main" id="{72C416BC-F821-D6D7-8C5A-D249CBA3AE86}"/>
                </a:ext>
              </a:extLst>
            </p:cNvPr>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1308;p45">
              <a:extLst>
                <a:ext uri="{FF2B5EF4-FFF2-40B4-BE49-F238E27FC236}">
                  <a16:creationId xmlns:a16="http://schemas.microsoft.com/office/drawing/2014/main" id="{7E05E659-84FA-E55B-8DBD-56E197023BBC}"/>
                </a:ext>
              </a:extLst>
            </p:cNvPr>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309;p45">
              <a:extLst>
                <a:ext uri="{FF2B5EF4-FFF2-40B4-BE49-F238E27FC236}">
                  <a16:creationId xmlns:a16="http://schemas.microsoft.com/office/drawing/2014/main" id="{EB7ABDD2-D03A-DE1C-03F2-B93D3F99B21D}"/>
                </a:ext>
              </a:extLst>
            </p:cNvPr>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310;p45">
              <a:extLst>
                <a:ext uri="{FF2B5EF4-FFF2-40B4-BE49-F238E27FC236}">
                  <a16:creationId xmlns:a16="http://schemas.microsoft.com/office/drawing/2014/main" id="{350B16CD-B7B2-3C01-10BE-0314F30B3C04}"/>
                </a:ext>
              </a:extLst>
            </p:cNvPr>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311;p45">
              <a:extLst>
                <a:ext uri="{FF2B5EF4-FFF2-40B4-BE49-F238E27FC236}">
                  <a16:creationId xmlns:a16="http://schemas.microsoft.com/office/drawing/2014/main" id="{CFB8837D-C85A-69FE-0AC6-3A109ACB6DD5}"/>
                </a:ext>
              </a:extLst>
            </p:cNvPr>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312;p45">
              <a:extLst>
                <a:ext uri="{FF2B5EF4-FFF2-40B4-BE49-F238E27FC236}">
                  <a16:creationId xmlns:a16="http://schemas.microsoft.com/office/drawing/2014/main" id="{418AA1BB-48BB-FCE2-3F7A-46DAED64CAFA}"/>
                </a:ext>
              </a:extLst>
            </p:cNvPr>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 name="Google Shape;1313;p45">
            <a:extLst>
              <a:ext uri="{FF2B5EF4-FFF2-40B4-BE49-F238E27FC236}">
                <a16:creationId xmlns:a16="http://schemas.microsoft.com/office/drawing/2014/main" id="{36819407-287A-C325-063F-FA7B565AF695}"/>
              </a:ext>
            </a:extLst>
          </p:cNvPr>
          <p:cNvGrpSpPr/>
          <p:nvPr/>
        </p:nvGrpSpPr>
        <p:grpSpPr>
          <a:xfrm rot="2914514">
            <a:off x="509802" y="3512517"/>
            <a:ext cx="1470043" cy="1262674"/>
            <a:chOff x="6225377" y="921581"/>
            <a:chExt cx="556268" cy="623249"/>
          </a:xfrm>
        </p:grpSpPr>
        <p:sp>
          <p:nvSpPr>
            <p:cNvPr id="13" name="Google Shape;1314;p45">
              <a:extLst>
                <a:ext uri="{FF2B5EF4-FFF2-40B4-BE49-F238E27FC236}">
                  <a16:creationId xmlns:a16="http://schemas.microsoft.com/office/drawing/2014/main" id="{BF547BC1-D01F-60CB-6993-850AD4B1DB17}"/>
                </a:ext>
              </a:extLst>
            </p:cNvPr>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315;p45">
              <a:extLst>
                <a:ext uri="{FF2B5EF4-FFF2-40B4-BE49-F238E27FC236}">
                  <a16:creationId xmlns:a16="http://schemas.microsoft.com/office/drawing/2014/main" id="{0A8E7E37-DEA6-E45C-E820-FCF87D3E9C0F}"/>
                </a:ext>
              </a:extLst>
            </p:cNvPr>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316;p45">
              <a:extLst>
                <a:ext uri="{FF2B5EF4-FFF2-40B4-BE49-F238E27FC236}">
                  <a16:creationId xmlns:a16="http://schemas.microsoft.com/office/drawing/2014/main" id="{1FB0D8B3-24D8-732C-CE5E-7BC6855829B7}"/>
                </a:ext>
              </a:extLst>
            </p:cNvPr>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317;p45">
              <a:extLst>
                <a:ext uri="{FF2B5EF4-FFF2-40B4-BE49-F238E27FC236}">
                  <a16:creationId xmlns:a16="http://schemas.microsoft.com/office/drawing/2014/main" id="{BCB5092A-2712-F3E3-A41E-65A53DE4469A}"/>
                </a:ext>
              </a:extLst>
            </p:cNvPr>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318;p45">
              <a:extLst>
                <a:ext uri="{FF2B5EF4-FFF2-40B4-BE49-F238E27FC236}">
                  <a16:creationId xmlns:a16="http://schemas.microsoft.com/office/drawing/2014/main" id="{0F37C77D-BB92-F0C5-9AB5-FABA3A1E5DA3}"/>
                </a:ext>
              </a:extLst>
            </p:cNvPr>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319;p45">
              <a:extLst>
                <a:ext uri="{FF2B5EF4-FFF2-40B4-BE49-F238E27FC236}">
                  <a16:creationId xmlns:a16="http://schemas.microsoft.com/office/drawing/2014/main" id="{12987D4B-AA45-DB99-F2A4-902488357265}"/>
                </a:ext>
              </a:extLst>
            </p:cNvPr>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320;p45">
              <a:extLst>
                <a:ext uri="{FF2B5EF4-FFF2-40B4-BE49-F238E27FC236}">
                  <a16:creationId xmlns:a16="http://schemas.microsoft.com/office/drawing/2014/main" id="{F9858392-E100-3BC7-50F5-5B57B1441150}"/>
                </a:ext>
              </a:extLst>
            </p:cNvPr>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321;p45">
              <a:extLst>
                <a:ext uri="{FF2B5EF4-FFF2-40B4-BE49-F238E27FC236}">
                  <a16:creationId xmlns:a16="http://schemas.microsoft.com/office/drawing/2014/main" id="{C8E0794B-86DE-DCE9-33FC-A34CBFAE93F2}"/>
                </a:ext>
              </a:extLst>
            </p:cNvPr>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322;p45">
              <a:extLst>
                <a:ext uri="{FF2B5EF4-FFF2-40B4-BE49-F238E27FC236}">
                  <a16:creationId xmlns:a16="http://schemas.microsoft.com/office/drawing/2014/main" id="{67658341-9B14-6D56-F24F-E68509F21F46}"/>
                </a:ext>
              </a:extLst>
            </p:cNvPr>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 name="Google Shape;407;p28">
            <a:extLst>
              <a:ext uri="{FF2B5EF4-FFF2-40B4-BE49-F238E27FC236}">
                <a16:creationId xmlns:a16="http://schemas.microsoft.com/office/drawing/2014/main" id="{23F37C53-AAEA-FFEE-DE78-280EC779220F}"/>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34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re 20">
            <a:extLst>
              <a:ext uri="{FF2B5EF4-FFF2-40B4-BE49-F238E27FC236}">
                <a16:creationId xmlns:a16="http://schemas.microsoft.com/office/drawing/2014/main" id="{9B9C8A71-D151-F910-C7FF-55675B08824F}"/>
              </a:ext>
            </a:extLst>
          </p:cNvPr>
          <p:cNvSpPr>
            <a:spLocks noGrp="1"/>
          </p:cNvSpPr>
          <p:nvPr>
            <p:ph type="title"/>
          </p:nvPr>
        </p:nvSpPr>
        <p:spPr/>
        <p:txBody>
          <a:bodyPr/>
          <a:lstStyle/>
          <a:p>
            <a:r>
              <a:rPr lang="en" dirty="0"/>
              <a:t>Contexte et spécifications des données</a:t>
            </a:r>
            <a:endParaRPr lang="fr-FR" dirty="0"/>
          </a:p>
        </p:txBody>
      </p:sp>
      <p:pic>
        <p:nvPicPr>
          <p:cNvPr id="23" name="Image 22" descr="Une image contenant texte, diagramme, Plan, Parallèle">
            <a:extLst>
              <a:ext uri="{FF2B5EF4-FFF2-40B4-BE49-F238E27FC236}">
                <a16:creationId xmlns:a16="http://schemas.microsoft.com/office/drawing/2014/main" id="{F9D7A2A5-264F-C16A-589F-74441CB502F3}"/>
              </a:ext>
            </a:extLst>
          </p:cNvPr>
          <p:cNvPicPr>
            <a:picLocks noChangeAspect="1"/>
          </p:cNvPicPr>
          <p:nvPr/>
        </p:nvPicPr>
        <p:blipFill>
          <a:blip r:embed="rId2"/>
          <a:stretch>
            <a:fillRect/>
          </a:stretch>
        </p:blipFill>
        <p:spPr>
          <a:xfrm>
            <a:off x="1229710" y="1292181"/>
            <a:ext cx="6580977" cy="3406294"/>
          </a:xfrm>
          <a:prstGeom prst="rect">
            <a:avLst/>
          </a:prstGeom>
        </p:spPr>
      </p:pic>
      <p:sp>
        <p:nvSpPr>
          <p:cNvPr id="2" name="Google Shape;407;p28">
            <a:extLst>
              <a:ext uri="{FF2B5EF4-FFF2-40B4-BE49-F238E27FC236}">
                <a16:creationId xmlns:a16="http://schemas.microsoft.com/office/drawing/2014/main" id="{9405AEBE-2EBD-1A38-52B6-F36A4984E2BF}"/>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04</a:t>
            </a:r>
          </a:p>
        </p:txBody>
      </p:sp>
    </p:spTree>
    <p:extLst>
      <p:ext uri="{BB962C8B-B14F-4D97-AF65-F5344CB8AC3E}">
        <p14:creationId xmlns:p14="http://schemas.microsoft.com/office/powerpoint/2010/main" val="1450701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401888-6088-37AA-CCA2-CFFCF93313F5}"/>
              </a:ext>
            </a:extLst>
          </p:cNvPr>
          <p:cNvSpPr>
            <a:spLocks noGrp="1"/>
          </p:cNvSpPr>
          <p:nvPr>
            <p:ph type="title"/>
          </p:nvPr>
        </p:nvSpPr>
        <p:spPr/>
        <p:txBody>
          <a:bodyPr/>
          <a:lstStyle/>
          <a:p>
            <a:r>
              <a:rPr lang="en" dirty="0"/>
              <a:t>Contexte et spécifications des données</a:t>
            </a:r>
            <a:endParaRPr lang="fr-FR" dirty="0"/>
          </a:p>
        </p:txBody>
      </p:sp>
      <p:pic>
        <p:nvPicPr>
          <p:cNvPr id="4" name="Image 3" descr="Une image contenant diagramme">
            <a:extLst>
              <a:ext uri="{FF2B5EF4-FFF2-40B4-BE49-F238E27FC236}">
                <a16:creationId xmlns:a16="http://schemas.microsoft.com/office/drawing/2014/main" id="{4D2C8685-4545-9E66-AA26-8E64616F9741}"/>
              </a:ext>
            </a:extLst>
          </p:cNvPr>
          <p:cNvPicPr>
            <a:picLocks noChangeAspect="1"/>
          </p:cNvPicPr>
          <p:nvPr/>
        </p:nvPicPr>
        <p:blipFill>
          <a:blip r:embed="rId2"/>
          <a:stretch>
            <a:fillRect/>
          </a:stretch>
        </p:blipFill>
        <p:spPr>
          <a:xfrm>
            <a:off x="963948" y="1213930"/>
            <a:ext cx="6810704" cy="3484545"/>
          </a:xfrm>
          <a:prstGeom prst="rect">
            <a:avLst/>
          </a:prstGeom>
        </p:spPr>
      </p:pic>
      <p:sp>
        <p:nvSpPr>
          <p:cNvPr id="3" name="Google Shape;407;p28">
            <a:extLst>
              <a:ext uri="{FF2B5EF4-FFF2-40B4-BE49-F238E27FC236}">
                <a16:creationId xmlns:a16="http://schemas.microsoft.com/office/drawing/2014/main" id="{E33E6DAC-E22F-5283-5295-C9CF9B423B2E}"/>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05</a:t>
            </a:r>
          </a:p>
        </p:txBody>
      </p:sp>
    </p:spTree>
    <p:extLst>
      <p:ext uri="{BB962C8B-B14F-4D97-AF65-F5344CB8AC3E}">
        <p14:creationId xmlns:p14="http://schemas.microsoft.com/office/powerpoint/2010/main" val="2309092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67DF9B-CE8A-0DAF-7791-8E7071A66ABA}"/>
              </a:ext>
            </a:extLst>
          </p:cNvPr>
          <p:cNvSpPr>
            <a:spLocks noGrp="1"/>
          </p:cNvSpPr>
          <p:nvPr>
            <p:ph type="title"/>
          </p:nvPr>
        </p:nvSpPr>
        <p:spPr/>
        <p:txBody>
          <a:bodyPr/>
          <a:lstStyle/>
          <a:p>
            <a:r>
              <a:rPr lang="en" dirty="0"/>
              <a:t>Contexte et spécifications des données</a:t>
            </a:r>
            <a:endParaRPr lang="fr-FR" dirty="0"/>
          </a:p>
        </p:txBody>
      </p:sp>
      <p:pic>
        <p:nvPicPr>
          <p:cNvPr id="6" name="Image 5" descr="Une image contenant texte, diagramme, capture d’écran, conception">
            <a:extLst>
              <a:ext uri="{FF2B5EF4-FFF2-40B4-BE49-F238E27FC236}">
                <a16:creationId xmlns:a16="http://schemas.microsoft.com/office/drawing/2014/main" id="{93971E4D-A2F0-B779-08A6-BD9D037D857D}"/>
              </a:ext>
            </a:extLst>
          </p:cNvPr>
          <p:cNvPicPr>
            <a:picLocks noChangeAspect="1"/>
          </p:cNvPicPr>
          <p:nvPr/>
        </p:nvPicPr>
        <p:blipFill>
          <a:blip r:embed="rId2"/>
          <a:stretch>
            <a:fillRect/>
          </a:stretch>
        </p:blipFill>
        <p:spPr>
          <a:xfrm>
            <a:off x="1063046" y="1219861"/>
            <a:ext cx="6462106" cy="3434008"/>
          </a:xfrm>
          <a:prstGeom prst="rect">
            <a:avLst/>
          </a:prstGeom>
        </p:spPr>
      </p:pic>
      <p:sp>
        <p:nvSpPr>
          <p:cNvPr id="3" name="Google Shape;407;p28">
            <a:extLst>
              <a:ext uri="{FF2B5EF4-FFF2-40B4-BE49-F238E27FC236}">
                <a16:creationId xmlns:a16="http://schemas.microsoft.com/office/drawing/2014/main" id="{07130100-FAF5-5B7A-3D42-9681255A772F}"/>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06</a:t>
            </a:r>
          </a:p>
        </p:txBody>
      </p:sp>
    </p:spTree>
    <p:extLst>
      <p:ext uri="{BB962C8B-B14F-4D97-AF65-F5344CB8AC3E}">
        <p14:creationId xmlns:p14="http://schemas.microsoft.com/office/powerpoint/2010/main" val="2798670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 coins arrondis 15">
            <a:extLst>
              <a:ext uri="{FF2B5EF4-FFF2-40B4-BE49-F238E27FC236}">
                <a16:creationId xmlns:a16="http://schemas.microsoft.com/office/drawing/2014/main" id="{C688E9E6-D117-E343-7749-93AA511B06D0}"/>
              </a:ext>
            </a:extLst>
          </p:cNvPr>
          <p:cNvSpPr/>
          <p:nvPr/>
        </p:nvSpPr>
        <p:spPr>
          <a:xfrm>
            <a:off x="234607" y="1292772"/>
            <a:ext cx="3977415" cy="83332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9" name="Forme libre : forme 8">
            <a:extLst>
              <a:ext uri="{FF2B5EF4-FFF2-40B4-BE49-F238E27FC236}">
                <a16:creationId xmlns:a16="http://schemas.microsoft.com/office/drawing/2014/main" id="{20549F10-E967-2386-F4FE-4D3C05C2E195}"/>
              </a:ext>
            </a:extLst>
          </p:cNvPr>
          <p:cNvSpPr/>
          <p:nvPr/>
        </p:nvSpPr>
        <p:spPr>
          <a:xfrm>
            <a:off x="234607" y="2234550"/>
            <a:ext cx="4053990" cy="2463925"/>
          </a:xfrm>
          <a:custGeom>
            <a:avLst/>
            <a:gdLst>
              <a:gd name="connsiteX0" fmla="*/ 1567543 w 4053990"/>
              <a:gd name="connsiteY0" fmla="*/ 360355 h 2463925"/>
              <a:gd name="connsiteX1" fmla="*/ 3090041 w 4053990"/>
              <a:gd name="connsiteY1" fmla="*/ 288284 h 2463925"/>
              <a:gd name="connsiteX2" fmla="*/ 3882821 w 4053990"/>
              <a:gd name="connsiteY2" fmla="*/ 626116 h 2463925"/>
              <a:gd name="connsiteX3" fmla="*/ 4053990 w 4053990"/>
              <a:gd name="connsiteY3" fmla="*/ 1684658 h 2463925"/>
              <a:gd name="connsiteX4" fmla="*/ 3396343 w 4053990"/>
              <a:gd name="connsiteY4" fmla="*/ 2463925 h 2463925"/>
              <a:gd name="connsiteX5" fmla="*/ 2346810 w 4053990"/>
              <a:gd name="connsiteY5" fmla="*/ 2306270 h 2463925"/>
              <a:gd name="connsiteX6" fmla="*/ 1324303 w 4053990"/>
              <a:gd name="connsiteY6" fmla="*/ 2026995 h 2463925"/>
              <a:gd name="connsiteX7" fmla="*/ 572063 w 4053990"/>
              <a:gd name="connsiteY7" fmla="*/ 2112579 h 2463925"/>
              <a:gd name="connsiteX8" fmla="*/ 63062 w 4053990"/>
              <a:gd name="connsiteY8" fmla="*/ 1666641 h 2463925"/>
              <a:gd name="connsiteX9" fmla="*/ 0 w 4053990"/>
              <a:gd name="connsiteY9" fmla="*/ 549541 h 2463925"/>
              <a:gd name="connsiteX10" fmla="*/ 297292 w 4053990"/>
              <a:gd name="connsiteY10" fmla="*/ 0 h 2463925"/>
              <a:gd name="connsiteX11" fmla="*/ 360354 w 4053990"/>
              <a:gd name="connsiteY11" fmla="*/ 0 h 2463925"/>
              <a:gd name="connsiteX12" fmla="*/ 1567543 w 4053990"/>
              <a:gd name="connsiteY12" fmla="*/ 360355 h 246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3990" h="2463925">
                <a:moveTo>
                  <a:pt x="1567543" y="360355"/>
                </a:moveTo>
                <a:lnTo>
                  <a:pt x="3090041" y="288284"/>
                </a:lnTo>
                <a:lnTo>
                  <a:pt x="3882821" y="626116"/>
                </a:lnTo>
                <a:lnTo>
                  <a:pt x="4053990" y="1684658"/>
                </a:lnTo>
                <a:lnTo>
                  <a:pt x="3396343" y="2463925"/>
                </a:lnTo>
                <a:lnTo>
                  <a:pt x="2346810" y="2306270"/>
                </a:lnTo>
                <a:lnTo>
                  <a:pt x="1324303" y="2026995"/>
                </a:lnTo>
                <a:lnTo>
                  <a:pt x="572063" y="2112579"/>
                </a:lnTo>
                <a:lnTo>
                  <a:pt x="63062" y="1666641"/>
                </a:lnTo>
                <a:lnTo>
                  <a:pt x="0" y="549541"/>
                </a:lnTo>
                <a:lnTo>
                  <a:pt x="297292" y="0"/>
                </a:lnTo>
                <a:lnTo>
                  <a:pt x="360354" y="0"/>
                </a:lnTo>
                <a:lnTo>
                  <a:pt x="1567543" y="360355"/>
                </a:lnTo>
                <a:close/>
              </a:path>
            </a:pathLst>
          </a:cu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2" name="Titre 1">
            <a:extLst>
              <a:ext uri="{FF2B5EF4-FFF2-40B4-BE49-F238E27FC236}">
                <a16:creationId xmlns:a16="http://schemas.microsoft.com/office/drawing/2014/main" id="{2A3D420B-3D47-26A3-59B2-06FD279955AA}"/>
              </a:ext>
            </a:extLst>
          </p:cNvPr>
          <p:cNvSpPr>
            <a:spLocks noGrp="1"/>
          </p:cNvSpPr>
          <p:nvPr>
            <p:ph type="title"/>
          </p:nvPr>
        </p:nvSpPr>
        <p:spPr/>
        <p:txBody>
          <a:bodyPr/>
          <a:lstStyle/>
          <a:p>
            <a:r>
              <a:rPr lang="en" dirty="0"/>
              <a:t>Contexte et spécifications des données</a:t>
            </a:r>
            <a:endParaRPr lang="fr-FR" dirty="0"/>
          </a:p>
        </p:txBody>
      </p:sp>
      <p:pic>
        <p:nvPicPr>
          <p:cNvPr id="4" name="Image 3" descr="Une image contenant texte, capture d’écran, Police, nombre">
            <a:extLst>
              <a:ext uri="{FF2B5EF4-FFF2-40B4-BE49-F238E27FC236}">
                <a16:creationId xmlns:a16="http://schemas.microsoft.com/office/drawing/2014/main" id="{AF05F8D7-357B-EA8D-BD78-408E09B9EBD7}"/>
              </a:ext>
            </a:extLst>
          </p:cNvPr>
          <p:cNvPicPr>
            <a:picLocks noChangeAspect="1"/>
          </p:cNvPicPr>
          <p:nvPr/>
        </p:nvPicPr>
        <p:blipFill>
          <a:blip r:embed="rId2"/>
          <a:stretch>
            <a:fillRect/>
          </a:stretch>
        </p:blipFill>
        <p:spPr>
          <a:xfrm>
            <a:off x="4400831" y="1333929"/>
            <a:ext cx="3190633" cy="3364546"/>
          </a:xfrm>
          <a:prstGeom prst="rect">
            <a:avLst/>
          </a:prstGeom>
        </p:spPr>
      </p:pic>
      <p:sp>
        <p:nvSpPr>
          <p:cNvPr id="8" name="ZoneTexte 7">
            <a:extLst>
              <a:ext uri="{FF2B5EF4-FFF2-40B4-BE49-F238E27FC236}">
                <a16:creationId xmlns:a16="http://schemas.microsoft.com/office/drawing/2014/main" id="{AA8E071E-18BD-6872-70A3-C16AB12F979A}"/>
              </a:ext>
            </a:extLst>
          </p:cNvPr>
          <p:cNvSpPr txBox="1"/>
          <p:nvPr/>
        </p:nvSpPr>
        <p:spPr>
          <a:xfrm>
            <a:off x="336340" y="1373827"/>
            <a:ext cx="370413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1A3777"/>
              </a:buClr>
              <a:buSzPts val="1200"/>
              <a:buFont typeface="Atkinson Hyperlegible"/>
              <a:buNone/>
              <a:tabLst/>
              <a:defRPr/>
            </a:pPr>
            <a:r>
              <a:rPr kumimoji="0" lang="fr-FR" sz="1200" b="1" i="0" u="none" strike="noStrike" kern="0" cap="none" spc="0" normalizeH="0" baseline="0" noProof="0" dirty="0">
                <a:ln>
                  <a:noFill/>
                </a:ln>
                <a:solidFill>
                  <a:srgbClr val="1A3777"/>
                </a:solidFill>
                <a:effectLst/>
                <a:uLnTx/>
                <a:uFillTx/>
                <a:latin typeface="Atkinson Hyperlegible"/>
                <a:sym typeface="Atkinson Hyperlegible"/>
              </a:rPr>
              <a:t>Les analyses statistiques montrent une différence significative des moyennes pour chaque variable entre les vrais et faux billets. </a:t>
            </a:r>
            <a:endParaRPr kumimoji="0" lang="en-US" sz="1200" b="1" i="0" u="none" strike="noStrike" kern="0" cap="none" spc="0" normalizeH="0" baseline="0" noProof="0" dirty="0">
              <a:ln>
                <a:noFill/>
              </a:ln>
              <a:solidFill>
                <a:srgbClr val="1A3777"/>
              </a:solidFill>
              <a:effectLst/>
              <a:uLnTx/>
              <a:uFillTx/>
              <a:latin typeface="Atkinson Hyperlegible"/>
              <a:sym typeface="Atkinson Hyperlegible"/>
            </a:endParaRPr>
          </a:p>
        </p:txBody>
      </p:sp>
      <p:sp>
        <p:nvSpPr>
          <p:cNvPr id="14" name="ZoneTexte 13">
            <a:extLst>
              <a:ext uri="{FF2B5EF4-FFF2-40B4-BE49-F238E27FC236}">
                <a16:creationId xmlns:a16="http://schemas.microsoft.com/office/drawing/2014/main" id="{DF5AFC10-D6D3-2A33-667B-83891CC1D12F}"/>
              </a:ext>
            </a:extLst>
          </p:cNvPr>
          <p:cNvSpPr txBox="1"/>
          <p:nvPr/>
        </p:nvSpPr>
        <p:spPr>
          <a:xfrm>
            <a:off x="414032" y="2866347"/>
            <a:ext cx="3695140" cy="1200329"/>
          </a:xfrm>
          <a:prstGeom prst="rect">
            <a:avLst/>
          </a:prstGeom>
          <a:noFill/>
        </p:spPr>
        <p:txBody>
          <a:bodyPr wrap="square">
            <a:spAutoFit/>
          </a:bodyPr>
          <a:lstStyle/>
          <a:p>
            <a:r>
              <a:rPr lang="fr-FR" sz="1200" b="1" dirty="0">
                <a:solidFill>
                  <a:srgbClr val="1A3777"/>
                </a:solidFill>
                <a:latin typeface="Atkinson Hyperlegible"/>
                <a:sym typeface="Atkinson Hyperlegible"/>
              </a:rPr>
              <a:t>Cette distinction indique que ces variables sont pertinentes pour différencier les deux groupes. Elles pourront ainsi être exploitées dans la construction d’un modèle de classification permettant d’identifier automatiquement les faux billets.</a:t>
            </a:r>
            <a:endParaRPr lang="fr-FR" sz="1200" b="1" dirty="0">
              <a:solidFill>
                <a:srgbClr val="1A3777"/>
              </a:solidFill>
              <a:latin typeface="Atkinson Hyperlegible"/>
            </a:endParaRPr>
          </a:p>
        </p:txBody>
      </p:sp>
      <p:sp>
        <p:nvSpPr>
          <p:cNvPr id="3" name="Google Shape;407;p28">
            <a:extLst>
              <a:ext uri="{FF2B5EF4-FFF2-40B4-BE49-F238E27FC236}">
                <a16:creationId xmlns:a16="http://schemas.microsoft.com/office/drawing/2014/main" id="{B5DA19DC-3448-FF54-AA8E-495986C8F7A6}"/>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07</a:t>
            </a:r>
          </a:p>
        </p:txBody>
      </p:sp>
    </p:spTree>
    <p:extLst>
      <p:ext uri="{BB962C8B-B14F-4D97-AF65-F5344CB8AC3E}">
        <p14:creationId xmlns:p14="http://schemas.microsoft.com/office/powerpoint/2010/main" val="2012246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682CAE-FA9F-7592-44D6-CA86206F430B}"/>
              </a:ext>
            </a:extLst>
          </p:cNvPr>
          <p:cNvSpPr>
            <a:spLocks noGrp="1"/>
          </p:cNvSpPr>
          <p:nvPr>
            <p:ph type="title"/>
          </p:nvPr>
        </p:nvSpPr>
        <p:spPr/>
        <p:txBody>
          <a:bodyPr/>
          <a:lstStyle/>
          <a:p>
            <a:r>
              <a:rPr lang="en" dirty="0"/>
              <a:t>Contexte et spécifications des données</a:t>
            </a:r>
            <a:endParaRPr lang="fr-FR" dirty="0"/>
          </a:p>
        </p:txBody>
      </p:sp>
      <p:pic>
        <p:nvPicPr>
          <p:cNvPr id="4" name="Image 3" descr="Une image contenant texte, capture d’écran, nombre, Police">
            <a:extLst>
              <a:ext uri="{FF2B5EF4-FFF2-40B4-BE49-F238E27FC236}">
                <a16:creationId xmlns:a16="http://schemas.microsoft.com/office/drawing/2014/main" id="{AB588119-F8F6-2014-B8D4-45588F65A677}"/>
              </a:ext>
            </a:extLst>
          </p:cNvPr>
          <p:cNvPicPr>
            <a:picLocks noChangeAspect="1"/>
          </p:cNvPicPr>
          <p:nvPr/>
        </p:nvPicPr>
        <p:blipFill>
          <a:blip r:embed="rId2"/>
          <a:stretch>
            <a:fillRect/>
          </a:stretch>
        </p:blipFill>
        <p:spPr>
          <a:xfrm>
            <a:off x="2257416" y="1138030"/>
            <a:ext cx="4629167" cy="3711932"/>
          </a:xfrm>
          <a:prstGeom prst="rect">
            <a:avLst/>
          </a:prstGeom>
        </p:spPr>
      </p:pic>
      <p:sp>
        <p:nvSpPr>
          <p:cNvPr id="3" name="Google Shape;407;p28">
            <a:extLst>
              <a:ext uri="{FF2B5EF4-FFF2-40B4-BE49-F238E27FC236}">
                <a16:creationId xmlns:a16="http://schemas.microsoft.com/office/drawing/2014/main" id="{B93826A7-9761-F015-823A-611525A1F60E}"/>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08</a:t>
            </a:r>
          </a:p>
        </p:txBody>
      </p:sp>
    </p:spTree>
    <p:extLst>
      <p:ext uri="{BB962C8B-B14F-4D97-AF65-F5344CB8AC3E}">
        <p14:creationId xmlns:p14="http://schemas.microsoft.com/office/powerpoint/2010/main" val="346832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29"/>
          <p:cNvSpPr txBox="1">
            <a:spLocks noGrp="1"/>
          </p:cNvSpPr>
          <p:nvPr>
            <p:ph type="title"/>
          </p:nvPr>
        </p:nvSpPr>
        <p:spPr>
          <a:xfrm>
            <a:off x="1006267" y="1579835"/>
            <a:ext cx="3200400" cy="14648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Traitement des valeurs manquantes</a:t>
            </a:r>
            <a:endParaRPr dirty="0"/>
          </a:p>
        </p:txBody>
      </p:sp>
      <p:sp>
        <p:nvSpPr>
          <p:cNvPr id="483" name="Google Shape;483;p29"/>
          <p:cNvSpPr txBox="1">
            <a:spLocks noGrp="1"/>
          </p:cNvSpPr>
          <p:nvPr>
            <p:ph type="subTitle" idx="1"/>
          </p:nvPr>
        </p:nvSpPr>
        <p:spPr>
          <a:xfrm>
            <a:off x="709404" y="2798520"/>
            <a:ext cx="3200400" cy="1805071"/>
          </a:xfrm>
          <a:prstGeom prst="rect">
            <a:avLst/>
          </a:prstGeom>
        </p:spPr>
        <p:txBody>
          <a:bodyPr spcFirstLastPara="1" wrap="square" lIns="91425" tIns="91425" rIns="91425" bIns="91425" anchor="t" anchorCtr="0">
            <a:noAutofit/>
          </a:bodyPr>
          <a:lstStyle/>
          <a:p>
            <a:pPr marL="152400" lvl="0" indent="0" algn="l" rtl="0">
              <a:spcBef>
                <a:spcPts val="1000"/>
              </a:spcBef>
              <a:spcAft>
                <a:spcPts val="0"/>
              </a:spcAft>
              <a:buSzPts val="1200"/>
              <a:buNone/>
            </a:pPr>
            <a:endParaRPr lang="fr-FR" dirty="0"/>
          </a:p>
          <a:p>
            <a:pPr marL="457200" lvl="0" indent="-304800" algn="l" rtl="0">
              <a:spcBef>
                <a:spcPts val="1000"/>
              </a:spcBef>
              <a:spcAft>
                <a:spcPts val="0"/>
              </a:spcAft>
              <a:buSzPts val="1200"/>
              <a:buChar char="●"/>
            </a:pPr>
            <a:r>
              <a:rPr lang="fr-FR" sz="1600" dirty="0"/>
              <a:t>Moyenne</a:t>
            </a:r>
          </a:p>
          <a:p>
            <a:pPr marL="457200" lvl="0" indent="-304800" algn="l" rtl="0">
              <a:spcBef>
                <a:spcPts val="1000"/>
              </a:spcBef>
              <a:spcAft>
                <a:spcPts val="0"/>
              </a:spcAft>
              <a:buSzPts val="1200"/>
              <a:buChar char="●"/>
            </a:pPr>
            <a:r>
              <a:rPr lang="fr-FR" sz="1600" dirty="0"/>
              <a:t>Régression Linéaire Simple </a:t>
            </a:r>
          </a:p>
          <a:p>
            <a:pPr>
              <a:spcBef>
                <a:spcPts val="1000"/>
              </a:spcBef>
            </a:pPr>
            <a:r>
              <a:rPr lang="fr-FR" sz="1600" dirty="0"/>
              <a:t>Régression Linéaire Multiple</a:t>
            </a:r>
          </a:p>
          <a:p>
            <a:pPr marL="152400" lvl="0" indent="0" algn="l" rtl="0">
              <a:spcBef>
                <a:spcPts val="1000"/>
              </a:spcBef>
              <a:spcAft>
                <a:spcPts val="0"/>
              </a:spcAft>
              <a:buSzPts val="1200"/>
              <a:buNone/>
            </a:pPr>
            <a:endParaRPr dirty="0"/>
          </a:p>
        </p:txBody>
      </p:sp>
      <p:pic>
        <p:nvPicPr>
          <p:cNvPr id="484" name="Google Shape;484;p29"/>
          <p:cNvPicPr preferRelativeResize="0">
            <a:picLocks noGrp="1"/>
          </p:cNvPicPr>
          <p:nvPr>
            <p:ph type="pic" idx="2"/>
          </p:nvPr>
        </p:nvPicPr>
        <p:blipFill rotWithShape="1">
          <a:blip r:embed="rId3">
            <a:alphaModFix/>
          </a:blip>
          <a:srcRect l="20191" r="20191"/>
          <a:stretch/>
        </p:blipFill>
        <p:spPr>
          <a:xfrm>
            <a:off x="4540250" y="-6581"/>
            <a:ext cx="4603752" cy="5156688"/>
          </a:xfrm>
          <a:prstGeom prst="rect">
            <a:avLst/>
          </a:prstGeom>
        </p:spPr>
      </p:pic>
      <p:grpSp>
        <p:nvGrpSpPr>
          <p:cNvPr id="485" name="Google Shape;485;p29"/>
          <p:cNvGrpSpPr/>
          <p:nvPr/>
        </p:nvGrpSpPr>
        <p:grpSpPr>
          <a:xfrm>
            <a:off x="329492" y="847087"/>
            <a:ext cx="640056" cy="324421"/>
            <a:chOff x="6580515" y="3436687"/>
            <a:chExt cx="538768" cy="273657"/>
          </a:xfrm>
        </p:grpSpPr>
        <p:sp>
          <p:nvSpPr>
            <p:cNvPr id="486" name="Google Shape;486;p29"/>
            <p:cNvSpPr/>
            <p:nvPr/>
          </p:nvSpPr>
          <p:spPr>
            <a:xfrm>
              <a:off x="6580977" y="3553264"/>
              <a:ext cx="538305" cy="157080"/>
            </a:xfrm>
            <a:custGeom>
              <a:avLst/>
              <a:gdLst/>
              <a:ahLst/>
              <a:cxnLst/>
              <a:rect l="l" t="t" r="r" b="b"/>
              <a:pathLst>
                <a:path w="196641" h="57381" extrusionOk="0">
                  <a:moveTo>
                    <a:pt x="26" y="2763"/>
                  </a:moveTo>
                  <a:cubicBezTo>
                    <a:pt x="-146" y="3091"/>
                    <a:pt x="603" y="16210"/>
                    <a:pt x="603" y="16210"/>
                  </a:cubicBezTo>
                  <a:cubicBezTo>
                    <a:pt x="837" y="20277"/>
                    <a:pt x="4771" y="25084"/>
                    <a:pt x="7206" y="27972"/>
                  </a:cubicBezTo>
                  <a:cubicBezTo>
                    <a:pt x="15908" y="38298"/>
                    <a:pt x="28747" y="44534"/>
                    <a:pt x="41390" y="48538"/>
                  </a:cubicBezTo>
                  <a:cubicBezTo>
                    <a:pt x="74178" y="58918"/>
                    <a:pt x="109401" y="60057"/>
                    <a:pt x="142766" y="52502"/>
                  </a:cubicBezTo>
                  <a:cubicBezTo>
                    <a:pt x="154512" y="49841"/>
                    <a:pt x="166422" y="45931"/>
                    <a:pt x="176912" y="39664"/>
                  </a:cubicBezTo>
                  <a:cubicBezTo>
                    <a:pt x="185395" y="34598"/>
                    <a:pt x="196681" y="24803"/>
                    <a:pt x="196642" y="13853"/>
                  </a:cubicBezTo>
                  <a:lnTo>
                    <a:pt x="196595" y="0"/>
                  </a:lnTo>
                  <a:lnTo>
                    <a:pt x="34" y="275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29"/>
            <p:cNvSpPr/>
            <p:nvPr/>
          </p:nvSpPr>
          <p:spPr>
            <a:xfrm>
              <a:off x="6580515" y="3436687"/>
              <a:ext cx="538655" cy="230005"/>
            </a:xfrm>
            <a:custGeom>
              <a:avLst/>
              <a:gdLst/>
              <a:ahLst/>
              <a:cxnLst/>
              <a:rect l="l" t="t" r="r" b="b"/>
              <a:pathLst>
                <a:path w="196769" h="84020" extrusionOk="0">
                  <a:moveTo>
                    <a:pt x="193423" y="30884"/>
                  </a:moveTo>
                  <a:cubicBezTo>
                    <a:pt x="181521" y="11880"/>
                    <a:pt x="139196" y="-631"/>
                    <a:pt x="95661" y="25"/>
                  </a:cubicBezTo>
                  <a:cubicBezTo>
                    <a:pt x="50332" y="711"/>
                    <a:pt x="7452" y="15595"/>
                    <a:pt x="889" y="36754"/>
                  </a:cubicBezTo>
                  <a:cubicBezTo>
                    <a:pt x="-7338" y="63274"/>
                    <a:pt x="42527" y="87266"/>
                    <a:pt x="110045" y="83660"/>
                  </a:cubicBezTo>
                  <a:cubicBezTo>
                    <a:pt x="173638" y="80265"/>
                    <a:pt x="208065" y="54252"/>
                    <a:pt x="193423" y="3088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29"/>
            <p:cNvSpPr/>
            <p:nvPr/>
          </p:nvSpPr>
          <p:spPr>
            <a:xfrm>
              <a:off x="6581624" y="3550188"/>
              <a:ext cx="535116" cy="115205"/>
            </a:xfrm>
            <a:custGeom>
              <a:avLst/>
              <a:gdLst/>
              <a:ahLst/>
              <a:cxnLst/>
              <a:rect l="l" t="t" r="r" b="b"/>
              <a:pathLst>
                <a:path w="195476" h="42084" extrusionOk="0">
                  <a:moveTo>
                    <a:pt x="0" y="6962"/>
                  </a:moveTo>
                  <a:cubicBezTo>
                    <a:pt x="7508" y="28159"/>
                    <a:pt x="51776" y="44768"/>
                    <a:pt x="108751" y="41724"/>
                  </a:cubicBezTo>
                  <a:cubicBezTo>
                    <a:pt x="162408" y="38860"/>
                    <a:pt x="195297" y="19894"/>
                    <a:pt x="195477" y="0"/>
                  </a:cubicBez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29"/>
            <p:cNvSpPr/>
            <p:nvPr/>
          </p:nvSpPr>
          <p:spPr>
            <a:xfrm>
              <a:off x="6660775" y="3458842"/>
              <a:ext cx="386612" cy="163678"/>
            </a:xfrm>
            <a:custGeom>
              <a:avLst/>
              <a:gdLst/>
              <a:ahLst/>
              <a:cxnLst/>
              <a:rect l="l" t="t" r="r" b="b"/>
              <a:pathLst>
                <a:path w="141228" h="59791" extrusionOk="0">
                  <a:moveTo>
                    <a:pt x="77992" y="59602"/>
                  </a:moveTo>
                  <a:cubicBezTo>
                    <a:pt x="32365" y="61701"/>
                    <a:pt x="-3006" y="46092"/>
                    <a:pt x="202" y="27790"/>
                  </a:cubicBezTo>
                  <a:cubicBezTo>
                    <a:pt x="2926" y="12219"/>
                    <a:pt x="33450" y="668"/>
                    <a:pt x="67744" y="28"/>
                  </a:cubicBezTo>
                  <a:cubicBezTo>
                    <a:pt x="101000" y="-596"/>
                    <a:pt x="132406" y="9160"/>
                    <a:pt x="139657" y="23544"/>
                  </a:cubicBezTo>
                  <a:cubicBezTo>
                    <a:pt x="148101" y="40285"/>
                    <a:pt x="121792" y="57588"/>
                    <a:pt x="77992" y="59602"/>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29"/>
            <p:cNvSpPr/>
            <p:nvPr/>
          </p:nvSpPr>
          <p:spPr>
            <a:xfrm>
              <a:off x="6759006" y="3501113"/>
              <a:ext cx="180880" cy="70140"/>
            </a:xfrm>
            <a:custGeom>
              <a:avLst/>
              <a:gdLst/>
              <a:ahLst/>
              <a:cxnLst/>
              <a:rect l="l" t="t" r="r" b="b"/>
              <a:pathLst>
                <a:path w="66075" h="25622" extrusionOk="0">
                  <a:moveTo>
                    <a:pt x="196" y="0"/>
                  </a:moveTo>
                  <a:lnTo>
                    <a:pt x="1" y="12831"/>
                  </a:lnTo>
                  <a:cubicBezTo>
                    <a:pt x="-85" y="18411"/>
                    <a:pt x="7165" y="23047"/>
                    <a:pt x="16196" y="23180"/>
                  </a:cubicBezTo>
                  <a:lnTo>
                    <a:pt x="16843" y="23180"/>
                  </a:lnTo>
                  <a:cubicBezTo>
                    <a:pt x="25873" y="23328"/>
                    <a:pt x="33264" y="18919"/>
                    <a:pt x="33342" y="13338"/>
                  </a:cubicBezTo>
                  <a:lnTo>
                    <a:pt x="33382" y="10614"/>
                  </a:lnTo>
                  <a:cubicBezTo>
                    <a:pt x="33467" y="5034"/>
                    <a:pt x="40858" y="624"/>
                    <a:pt x="49880" y="765"/>
                  </a:cubicBezTo>
                  <a:lnTo>
                    <a:pt x="49880" y="765"/>
                  </a:lnTo>
                  <a:cubicBezTo>
                    <a:pt x="58911" y="905"/>
                    <a:pt x="66161" y="5534"/>
                    <a:pt x="66075" y="11114"/>
                  </a:cubicBezTo>
                  <a:lnTo>
                    <a:pt x="65857" y="25623"/>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29"/>
            <p:cNvSpPr/>
            <p:nvPr/>
          </p:nvSpPr>
          <p:spPr>
            <a:xfrm>
              <a:off x="6738315" y="3541852"/>
              <a:ext cx="223758" cy="3416"/>
            </a:xfrm>
            <a:custGeom>
              <a:avLst/>
              <a:gdLst/>
              <a:ahLst/>
              <a:cxnLst/>
              <a:rect l="l" t="t" r="r" b="b"/>
              <a:pathLst>
                <a:path w="81738" h="1248" extrusionOk="0">
                  <a:moveTo>
                    <a:pt x="0" y="0"/>
                  </a:moveTo>
                  <a:lnTo>
                    <a:pt x="81739" y="1249"/>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29"/>
            <p:cNvSpPr/>
            <p:nvPr/>
          </p:nvSpPr>
          <p:spPr>
            <a:xfrm>
              <a:off x="6738551" y="3525393"/>
              <a:ext cx="223780" cy="3394"/>
            </a:xfrm>
            <a:custGeom>
              <a:avLst/>
              <a:gdLst/>
              <a:ahLst/>
              <a:cxnLst/>
              <a:rect l="l" t="t" r="r" b="b"/>
              <a:pathLst>
                <a:path w="81746" h="1240" extrusionOk="0">
                  <a:moveTo>
                    <a:pt x="0" y="0"/>
                  </a:moveTo>
                  <a:lnTo>
                    <a:pt x="81747" y="1241"/>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29"/>
            <p:cNvSpPr/>
            <p:nvPr/>
          </p:nvSpPr>
          <p:spPr>
            <a:xfrm>
              <a:off x="6964176" y="3654726"/>
              <a:ext cx="5702" cy="43841"/>
            </a:xfrm>
            <a:custGeom>
              <a:avLst/>
              <a:gdLst/>
              <a:ahLst/>
              <a:cxnLst/>
              <a:rect l="l" t="t" r="r" b="b"/>
              <a:pathLst>
                <a:path w="2083" h="16015" extrusionOk="0">
                  <a:moveTo>
                    <a:pt x="2084" y="0"/>
                  </a:moveTo>
                  <a:lnTo>
                    <a:pt x="0" y="16015"/>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29"/>
            <p:cNvSpPr/>
            <p:nvPr/>
          </p:nvSpPr>
          <p:spPr>
            <a:xfrm>
              <a:off x="6841703" y="3666568"/>
              <a:ext cx="4038" cy="43690"/>
            </a:xfrm>
            <a:custGeom>
              <a:avLst/>
              <a:gdLst/>
              <a:ahLst/>
              <a:cxnLst/>
              <a:rect l="l" t="t" r="r" b="b"/>
              <a:pathLst>
                <a:path w="1475" h="15960" extrusionOk="0">
                  <a:moveTo>
                    <a:pt x="1475" y="0"/>
                  </a:moveTo>
                  <a:lnTo>
                    <a:pt x="0" y="15961"/>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29"/>
            <p:cNvSpPr/>
            <p:nvPr/>
          </p:nvSpPr>
          <p:spPr>
            <a:xfrm>
              <a:off x="6708884" y="3653080"/>
              <a:ext cx="5489" cy="37857"/>
            </a:xfrm>
            <a:custGeom>
              <a:avLst/>
              <a:gdLst/>
              <a:ahLst/>
              <a:cxnLst/>
              <a:rect l="l" t="t" r="r" b="b"/>
              <a:pathLst>
                <a:path w="2005" h="13829" extrusionOk="0">
                  <a:moveTo>
                    <a:pt x="2006" y="0"/>
                  </a:moveTo>
                  <a:lnTo>
                    <a:pt x="0" y="1383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29"/>
            <p:cNvSpPr/>
            <p:nvPr/>
          </p:nvSpPr>
          <p:spPr>
            <a:xfrm>
              <a:off x="6667098" y="3639489"/>
              <a:ext cx="4914" cy="36535"/>
            </a:xfrm>
            <a:custGeom>
              <a:avLst/>
              <a:gdLst/>
              <a:ahLst/>
              <a:cxnLst/>
              <a:rect l="l" t="t" r="r" b="b"/>
              <a:pathLst>
                <a:path w="1795" h="13346" extrusionOk="0">
                  <a:moveTo>
                    <a:pt x="1795" y="0"/>
                  </a:moveTo>
                  <a:lnTo>
                    <a:pt x="0" y="13346"/>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29"/>
            <p:cNvSpPr/>
            <p:nvPr/>
          </p:nvSpPr>
          <p:spPr>
            <a:xfrm>
              <a:off x="6606611" y="3605952"/>
              <a:ext cx="4123" cy="30657"/>
            </a:xfrm>
            <a:custGeom>
              <a:avLst/>
              <a:gdLst/>
              <a:ahLst/>
              <a:cxnLst/>
              <a:rect l="l" t="t" r="r" b="b"/>
              <a:pathLst>
                <a:path w="1506" h="11199" extrusionOk="0">
                  <a:moveTo>
                    <a:pt x="1506" y="0"/>
                  </a:moveTo>
                  <a:lnTo>
                    <a:pt x="0" y="1120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29"/>
            <p:cNvSpPr/>
            <p:nvPr/>
          </p:nvSpPr>
          <p:spPr>
            <a:xfrm>
              <a:off x="6825351" y="3633119"/>
              <a:ext cx="16707" cy="16707"/>
            </a:xfrm>
            <a:custGeom>
              <a:avLst/>
              <a:gdLst/>
              <a:ahLst/>
              <a:cxnLst/>
              <a:rect l="l" t="t" r="r" b="b"/>
              <a:pathLst>
                <a:path w="6103" h="6103" extrusionOk="0">
                  <a:moveTo>
                    <a:pt x="6103" y="3052"/>
                  </a:moveTo>
                  <a:cubicBezTo>
                    <a:pt x="6103" y="4738"/>
                    <a:pt x="4737" y="6103"/>
                    <a:pt x="3051" y="6103"/>
                  </a:cubicBezTo>
                  <a:cubicBezTo>
                    <a:pt x="1366" y="6103"/>
                    <a:pt x="0" y="4738"/>
                    <a:pt x="0" y="3052"/>
                  </a:cubicBezTo>
                  <a:cubicBezTo>
                    <a:pt x="0" y="1366"/>
                    <a:pt x="1366" y="0"/>
                    <a:pt x="3051"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29"/>
            <p:cNvSpPr/>
            <p:nvPr/>
          </p:nvSpPr>
          <p:spPr>
            <a:xfrm>
              <a:off x="6717434" y="3619439"/>
              <a:ext cx="16707" cy="16707"/>
            </a:xfrm>
            <a:custGeom>
              <a:avLst/>
              <a:gdLst/>
              <a:ahLst/>
              <a:cxnLst/>
              <a:rect l="l" t="t" r="r" b="b"/>
              <a:pathLst>
                <a:path w="6103" h="6103" extrusionOk="0">
                  <a:moveTo>
                    <a:pt x="6103" y="3052"/>
                  </a:moveTo>
                  <a:cubicBezTo>
                    <a:pt x="6103" y="4737"/>
                    <a:pt x="4737" y="6103"/>
                    <a:pt x="3051" y="6103"/>
                  </a:cubicBezTo>
                  <a:cubicBezTo>
                    <a:pt x="1366" y="6103"/>
                    <a:pt x="0" y="4737"/>
                    <a:pt x="0" y="3052"/>
                  </a:cubicBezTo>
                  <a:cubicBezTo>
                    <a:pt x="0" y="1366"/>
                    <a:pt x="1366" y="0"/>
                    <a:pt x="3051"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29"/>
            <p:cNvSpPr/>
            <p:nvPr/>
          </p:nvSpPr>
          <p:spPr>
            <a:xfrm>
              <a:off x="6628645" y="3572522"/>
              <a:ext cx="16707" cy="16707"/>
            </a:xfrm>
            <a:custGeom>
              <a:avLst/>
              <a:gdLst/>
              <a:ahLst/>
              <a:cxnLst/>
              <a:rect l="l" t="t" r="r" b="b"/>
              <a:pathLst>
                <a:path w="6103" h="6103" extrusionOk="0">
                  <a:moveTo>
                    <a:pt x="6103" y="3052"/>
                  </a:moveTo>
                  <a:cubicBezTo>
                    <a:pt x="6103" y="4737"/>
                    <a:pt x="4737" y="6103"/>
                    <a:pt x="3052" y="6103"/>
                  </a:cubicBezTo>
                  <a:cubicBezTo>
                    <a:pt x="1366" y="6103"/>
                    <a:pt x="0" y="4737"/>
                    <a:pt x="0" y="3052"/>
                  </a:cubicBezTo>
                  <a:cubicBezTo>
                    <a:pt x="0" y="1366"/>
                    <a:pt x="1366" y="0"/>
                    <a:pt x="3052"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29"/>
            <p:cNvSpPr/>
            <p:nvPr/>
          </p:nvSpPr>
          <p:spPr>
            <a:xfrm>
              <a:off x="6613728" y="3511286"/>
              <a:ext cx="16707" cy="16707"/>
            </a:xfrm>
            <a:custGeom>
              <a:avLst/>
              <a:gdLst/>
              <a:ahLst/>
              <a:cxnLst/>
              <a:rect l="l" t="t" r="r" b="b"/>
              <a:pathLst>
                <a:path w="6103" h="6103" extrusionOk="0">
                  <a:moveTo>
                    <a:pt x="6103" y="3052"/>
                  </a:moveTo>
                  <a:cubicBezTo>
                    <a:pt x="6103" y="4738"/>
                    <a:pt x="4737" y="6103"/>
                    <a:pt x="3052" y="6103"/>
                  </a:cubicBezTo>
                  <a:cubicBezTo>
                    <a:pt x="1366" y="6103"/>
                    <a:pt x="0" y="4738"/>
                    <a:pt x="0" y="3052"/>
                  </a:cubicBezTo>
                  <a:cubicBezTo>
                    <a:pt x="0" y="1366"/>
                    <a:pt x="1366" y="0"/>
                    <a:pt x="3052"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29"/>
            <p:cNvSpPr/>
            <p:nvPr/>
          </p:nvSpPr>
          <p:spPr>
            <a:xfrm>
              <a:off x="6674407" y="3471703"/>
              <a:ext cx="13288" cy="13288"/>
            </a:xfrm>
            <a:custGeom>
              <a:avLst/>
              <a:gdLst/>
              <a:ahLst/>
              <a:cxnLst/>
              <a:rect l="l" t="t" r="r" b="b"/>
              <a:pathLst>
                <a:path w="4854" h="4854" extrusionOk="0">
                  <a:moveTo>
                    <a:pt x="4854" y="2427"/>
                  </a:moveTo>
                  <a:cubicBezTo>
                    <a:pt x="4854" y="3770"/>
                    <a:pt x="3770" y="4855"/>
                    <a:pt x="2427" y="4855"/>
                  </a:cubicBezTo>
                  <a:cubicBezTo>
                    <a:pt x="1085" y="4855"/>
                    <a:pt x="0" y="3770"/>
                    <a:pt x="0" y="2427"/>
                  </a:cubicBezTo>
                  <a:cubicBezTo>
                    <a:pt x="0" y="1085"/>
                    <a:pt x="1085" y="0"/>
                    <a:pt x="2427" y="0"/>
                  </a:cubicBezTo>
                  <a:cubicBezTo>
                    <a:pt x="3770" y="0"/>
                    <a:pt x="4854" y="1085"/>
                    <a:pt x="4854"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29"/>
            <p:cNvSpPr/>
            <p:nvPr/>
          </p:nvSpPr>
          <p:spPr>
            <a:xfrm>
              <a:off x="6750434" y="3449493"/>
              <a:ext cx="13288" cy="13288"/>
            </a:xfrm>
            <a:custGeom>
              <a:avLst/>
              <a:gdLst/>
              <a:ahLst/>
              <a:cxnLst/>
              <a:rect l="l" t="t" r="r" b="b"/>
              <a:pathLst>
                <a:path w="4854" h="4854" extrusionOk="0">
                  <a:moveTo>
                    <a:pt x="4855" y="2427"/>
                  </a:moveTo>
                  <a:cubicBezTo>
                    <a:pt x="4855" y="3770"/>
                    <a:pt x="3770" y="4855"/>
                    <a:pt x="2427" y="4855"/>
                  </a:cubicBezTo>
                  <a:cubicBezTo>
                    <a:pt x="1085" y="4855"/>
                    <a:pt x="0" y="3770"/>
                    <a:pt x="0" y="2427"/>
                  </a:cubicBezTo>
                  <a:cubicBezTo>
                    <a:pt x="0" y="1085"/>
                    <a:pt x="1085" y="0"/>
                    <a:pt x="2427" y="0"/>
                  </a:cubicBezTo>
                  <a:cubicBezTo>
                    <a:pt x="3770" y="0"/>
                    <a:pt x="4855" y="1085"/>
                    <a:pt x="4855"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29"/>
            <p:cNvSpPr/>
            <p:nvPr/>
          </p:nvSpPr>
          <p:spPr>
            <a:xfrm>
              <a:off x="6831526" y="3440474"/>
              <a:ext cx="13288" cy="13288"/>
            </a:xfrm>
            <a:custGeom>
              <a:avLst/>
              <a:gdLst/>
              <a:ahLst/>
              <a:cxnLst/>
              <a:rect l="l" t="t" r="r" b="b"/>
              <a:pathLst>
                <a:path w="4854" h="4854" extrusionOk="0">
                  <a:moveTo>
                    <a:pt x="4855" y="2427"/>
                  </a:moveTo>
                  <a:cubicBezTo>
                    <a:pt x="4855" y="3770"/>
                    <a:pt x="3770" y="4855"/>
                    <a:pt x="2428" y="4855"/>
                  </a:cubicBezTo>
                  <a:cubicBezTo>
                    <a:pt x="1085" y="4855"/>
                    <a:pt x="0" y="3770"/>
                    <a:pt x="0" y="2427"/>
                  </a:cubicBezTo>
                  <a:cubicBezTo>
                    <a:pt x="0" y="1085"/>
                    <a:pt x="1085" y="0"/>
                    <a:pt x="2428" y="0"/>
                  </a:cubicBezTo>
                  <a:cubicBezTo>
                    <a:pt x="3770" y="0"/>
                    <a:pt x="4855" y="1085"/>
                    <a:pt x="4855"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29"/>
            <p:cNvSpPr/>
            <p:nvPr/>
          </p:nvSpPr>
          <p:spPr>
            <a:xfrm>
              <a:off x="6919011" y="3445648"/>
              <a:ext cx="13288" cy="13288"/>
            </a:xfrm>
            <a:custGeom>
              <a:avLst/>
              <a:gdLst/>
              <a:ahLst/>
              <a:cxnLst/>
              <a:rect l="l" t="t" r="r" b="b"/>
              <a:pathLst>
                <a:path w="4854" h="4854" extrusionOk="0">
                  <a:moveTo>
                    <a:pt x="4855" y="2427"/>
                  </a:moveTo>
                  <a:cubicBezTo>
                    <a:pt x="4855" y="3770"/>
                    <a:pt x="3770" y="4855"/>
                    <a:pt x="2427" y="4855"/>
                  </a:cubicBezTo>
                  <a:cubicBezTo>
                    <a:pt x="1085" y="4855"/>
                    <a:pt x="0" y="3770"/>
                    <a:pt x="0" y="2427"/>
                  </a:cubicBezTo>
                  <a:cubicBezTo>
                    <a:pt x="0" y="1085"/>
                    <a:pt x="1085" y="0"/>
                    <a:pt x="2427" y="0"/>
                  </a:cubicBezTo>
                  <a:cubicBezTo>
                    <a:pt x="3770" y="0"/>
                    <a:pt x="4855" y="1085"/>
                    <a:pt x="4855"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29"/>
            <p:cNvSpPr/>
            <p:nvPr/>
          </p:nvSpPr>
          <p:spPr>
            <a:xfrm>
              <a:off x="7001771" y="3468282"/>
              <a:ext cx="13288" cy="13288"/>
            </a:xfrm>
            <a:custGeom>
              <a:avLst/>
              <a:gdLst/>
              <a:ahLst/>
              <a:cxnLst/>
              <a:rect l="l" t="t" r="r" b="b"/>
              <a:pathLst>
                <a:path w="4854" h="4854" extrusionOk="0">
                  <a:moveTo>
                    <a:pt x="4854" y="2427"/>
                  </a:moveTo>
                  <a:cubicBezTo>
                    <a:pt x="4854" y="3770"/>
                    <a:pt x="3769" y="4855"/>
                    <a:pt x="2427" y="4855"/>
                  </a:cubicBezTo>
                  <a:cubicBezTo>
                    <a:pt x="1085" y="4855"/>
                    <a:pt x="0" y="3770"/>
                    <a:pt x="0" y="2427"/>
                  </a:cubicBezTo>
                  <a:cubicBezTo>
                    <a:pt x="0" y="1085"/>
                    <a:pt x="1085" y="0"/>
                    <a:pt x="2427" y="0"/>
                  </a:cubicBezTo>
                  <a:cubicBezTo>
                    <a:pt x="3769" y="0"/>
                    <a:pt x="4854" y="1085"/>
                    <a:pt x="4854" y="2427"/>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29"/>
            <p:cNvSpPr/>
            <p:nvPr/>
          </p:nvSpPr>
          <p:spPr>
            <a:xfrm>
              <a:off x="6940449" y="3625574"/>
              <a:ext cx="16707" cy="16707"/>
            </a:xfrm>
            <a:custGeom>
              <a:avLst/>
              <a:gdLst/>
              <a:ahLst/>
              <a:cxnLst/>
              <a:rect l="l" t="t" r="r" b="b"/>
              <a:pathLst>
                <a:path w="6103" h="6103" extrusionOk="0">
                  <a:moveTo>
                    <a:pt x="6104" y="3052"/>
                  </a:moveTo>
                  <a:cubicBezTo>
                    <a:pt x="6104" y="4738"/>
                    <a:pt x="4738" y="6103"/>
                    <a:pt x="3052" y="6103"/>
                  </a:cubicBezTo>
                  <a:cubicBezTo>
                    <a:pt x="1366" y="6103"/>
                    <a:pt x="0" y="4738"/>
                    <a:pt x="0" y="3052"/>
                  </a:cubicBezTo>
                  <a:cubicBezTo>
                    <a:pt x="0" y="1366"/>
                    <a:pt x="1366" y="0"/>
                    <a:pt x="3052" y="0"/>
                  </a:cubicBezTo>
                  <a:cubicBezTo>
                    <a:pt x="4738" y="0"/>
                    <a:pt x="6104" y="1366"/>
                    <a:pt x="6104"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29"/>
            <p:cNvSpPr/>
            <p:nvPr/>
          </p:nvSpPr>
          <p:spPr>
            <a:xfrm>
              <a:off x="7030735" y="3593554"/>
              <a:ext cx="16707" cy="16707"/>
            </a:xfrm>
            <a:custGeom>
              <a:avLst/>
              <a:gdLst/>
              <a:ahLst/>
              <a:cxnLst/>
              <a:rect l="l" t="t" r="r" b="b"/>
              <a:pathLst>
                <a:path w="6103" h="6103" extrusionOk="0">
                  <a:moveTo>
                    <a:pt x="6103" y="3052"/>
                  </a:moveTo>
                  <a:cubicBezTo>
                    <a:pt x="6103" y="4738"/>
                    <a:pt x="4737" y="6103"/>
                    <a:pt x="3052" y="6103"/>
                  </a:cubicBezTo>
                  <a:cubicBezTo>
                    <a:pt x="1366" y="6103"/>
                    <a:pt x="0" y="4738"/>
                    <a:pt x="0" y="3052"/>
                  </a:cubicBezTo>
                  <a:cubicBezTo>
                    <a:pt x="0" y="1366"/>
                    <a:pt x="1366" y="0"/>
                    <a:pt x="3052" y="0"/>
                  </a:cubicBezTo>
                  <a:cubicBezTo>
                    <a:pt x="4737" y="0"/>
                    <a:pt x="6103" y="1366"/>
                    <a:pt x="6103" y="305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29"/>
            <p:cNvSpPr/>
            <p:nvPr/>
          </p:nvSpPr>
          <p:spPr>
            <a:xfrm>
              <a:off x="7070661" y="3524303"/>
              <a:ext cx="18456" cy="18459"/>
            </a:xfrm>
            <a:custGeom>
              <a:avLst/>
              <a:gdLst/>
              <a:ahLst/>
              <a:cxnLst/>
              <a:rect l="l" t="t" r="r" b="b"/>
              <a:pathLst>
                <a:path w="6742" h="6743" extrusionOk="0">
                  <a:moveTo>
                    <a:pt x="6743" y="3372"/>
                  </a:moveTo>
                  <a:cubicBezTo>
                    <a:pt x="6743" y="5237"/>
                    <a:pt x="5237" y="6743"/>
                    <a:pt x="3371" y="6743"/>
                  </a:cubicBezTo>
                  <a:cubicBezTo>
                    <a:pt x="1506" y="6743"/>
                    <a:pt x="0" y="5229"/>
                    <a:pt x="0" y="3372"/>
                  </a:cubicBezTo>
                  <a:cubicBezTo>
                    <a:pt x="0" y="1514"/>
                    <a:pt x="1506" y="0"/>
                    <a:pt x="3371" y="0"/>
                  </a:cubicBezTo>
                  <a:cubicBezTo>
                    <a:pt x="5237" y="0"/>
                    <a:pt x="6743" y="1514"/>
                    <a:pt x="6743" y="3372"/>
                  </a:cubicBezTo>
                  <a:close/>
                </a:path>
              </a:pathLst>
            </a:custGeom>
            <a:solidFill>
              <a:srgbClr val="1A3777">
                <a:alpha val="22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0" name="Google Shape;510;p29"/>
          <p:cNvGrpSpPr/>
          <p:nvPr/>
        </p:nvGrpSpPr>
        <p:grpSpPr>
          <a:xfrm rot="5400000">
            <a:off x="658458" y="124035"/>
            <a:ext cx="1017513" cy="1013304"/>
            <a:chOff x="1001358" y="2876235"/>
            <a:chExt cx="1017513" cy="1013304"/>
          </a:xfrm>
        </p:grpSpPr>
        <p:grpSp>
          <p:nvGrpSpPr>
            <p:cNvPr id="511" name="Google Shape;511;p29"/>
            <p:cNvGrpSpPr/>
            <p:nvPr/>
          </p:nvGrpSpPr>
          <p:grpSpPr>
            <a:xfrm rot="-473396">
              <a:off x="1050928" y="2919736"/>
              <a:ext cx="686874" cy="769581"/>
              <a:chOff x="6225377" y="921581"/>
              <a:chExt cx="556268" cy="623249"/>
            </a:xfrm>
          </p:grpSpPr>
          <p:sp>
            <p:nvSpPr>
              <p:cNvPr id="512" name="Google Shape;512;p29"/>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29"/>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29"/>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29"/>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29"/>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29"/>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29"/>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29"/>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29"/>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1" name="Google Shape;521;p29"/>
            <p:cNvGrpSpPr/>
            <p:nvPr/>
          </p:nvGrpSpPr>
          <p:grpSpPr>
            <a:xfrm rot="1326696">
              <a:off x="1212398" y="3018964"/>
              <a:ext cx="686890" cy="769599"/>
              <a:chOff x="6225377" y="921581"/>
              <a:chExt cx="556268" cy="623249"/>
            </a:xfrm>
          </p:grpSpPr>
          <p:sp>
            <p:nvSpPr>
              <p:cNvPr id="522" name="Google Shape;522;p29"/>
              <p:cNvSpPr/>
              <p:nvPr/>
            </p:nvSpPr>
            <p:spPr>
              <a:xfrm>
                <a:off x="6225377" y="921581"/>
                <a:ext cx="556268" cy="623249"/>
              </a:xfrm>
              <a:custGeom>
                <a:avLst/>
                <a:gdLst/>
                <a:ahLst/>
                <a:cxnLst/>
                <a:rect l="l" t="t" r="r" b="b"/>
                <a:pathLst>
                  <a:path w="203203" h="227671" extrusionOk="0">
                    <a:moveTo>
                      <a:pt x="89629" y="227671"/>
                    </a:moveTo>
                    <a:lnTo>
                      <a:pt x="203203" y="61095"/>
                    </a:lnTo>
                    <a:lnTo>
                      <a:pt x="113855" y="0"/>
                    </a:lnTo>
                    <a:lnTo>
                      <a:pt x="0" y="166560"/>
                    </a:lnTo>
                    <a:lnTo>
                      <a:pt x="89629" y="2276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29"/>
              <p:cNvSpPr/>
              <p:nvPr/>
            </p:nvSpPr>
            <p:spPr>
              <a:xfrm>
                <a:off x="6417476" y="1141509"/>
                <a:ext cx="174781" cy="174702"/>
              </a:xfrm>
              <a:custGeom>
                <a:avLst/>
                <a:gdLst/>
                <a:ahLst/>
                <a:cxnLst/>
                <a:rect l="l" t="t" r="r" b="b"/>
                <a:pathLst>
                  <a:path w="63847" h="63818" extrusionOk="0">
                    <a:moveTo>
                      <a:pt x="57719" y="50726"/>
                    </a:moveTo>
                    <a:cubicBezTo>
                      <a:pt x="47620" y="64572"/>
                      <a:pt x="28210" y="68006"/>
                      <a:pt x="13950" y="58281"/>
                    </a:cubicBezTo>
                    <a:cubicBezTo>
                      <a:pt x="6903" y="53473"/>
                      <a:pt x="2158" y="46215"/>
                      <a:pt x="565" y="37841"/>
                    </a:cubicBezTo>
                    <a:cubicBezTo>
                      <a:pt x="-1019" y="29458"/>
                      <a:pt x="752" y="20967"/>
                      <a:pt x="5560" y="13919"/>
                    </a:cubicBezTo>
                    <a:cubicBezTo>
                      <a:pt x="15488" y="-598"/>
                      <a:pt x="35374" y="-4383"/>
                      <a:pt x="49922" y="5529"/>
                    </a:cubicBezTo>
                    <a:cubicBezTo>
                      <a:pt x="64462" y="15449"/>
                      <a:pt x="68224" y="35343"/>
                      <a:pt x="58312" y="49891"/>
                    </a:cubicBezTo>
                    <a:cubicBezTo>
                      <a:pt x="58117" y="50172"/>
                      <a:pt x="57922" y="50453"/>
                      <a:pt x="57719" y="50726"/>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29"/>
              <p:cNvSpPr/>
              <p:nvPr/>
            </p:nvSpPr>
            <p:spPr>
              <a:xfrm>
                <a:off x="6577613" y="1083763"/>
                <a:ext cx="31484" cy="31479"/>
              </a:xfrm>
              <a:custGeom>
                <a:avLst/>
                <a:gdLst/>
                <a:ahLst/>
                <a:cxnLst/>
                <a:rect l="l" t="t" r="r" b="b"/>
                <a:pathLst>
                  <a:path w="11501" h="11499" extrusionOk="0">
                    <a:moveTo>
                      <a:pt x="10398" y="9140"/>
                    </a:moveTo>
                    <a:cubicBezTo>
                      <a:pt x="8579" y="11638"/>
                      <a:pt x="5083" y="12255"/>
                      <a:pt x="2515" y="10499"/>
                    </a:cubicBezTo>
                    <a:cubicBezTo>
                      <a:pt x="1243" y="9632"/>
                      <a:pt x="392" y="8329"/>
                      <a:pt x="104" y="6815"/>
                    </a:cubicBezTo>
                    <a:cubicBezTo>
                      <a:pt x="-185" y="5301"/>
                      <a:pt x="135" y="3779"/>
                      <a:pt x="1001" y="2506"/>
                    </a:cubicBezTo>
                    <a:cubicBezTo>
                      <a:pt x="2788" y="-108"/>
                      <a:pt x="6371" y="-787"/>
                      <a:pt x="8993" y="992"/>
                    </a:cubicBezTo>
                    <a:cubicBezTo>
                      <a:pt x="11616" y="2780"/>
                      <a:pt x="12287" y="6362"/>
                      <a:pt x="10507" y="8984"/>
                    </a:cubicBezTo>
                    <a:cubicBezTo>
                      <a:pt x="10476" y="9031"/>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29"/>
              <p:cNvSpPr/>
              <p:nvPr/>
            </p:nvSpPr>
            <p:spPr>
              <a:xfrm>
                <a:off x="6395551" y="1350084"/>
                <a:ext cx="31484" cy="31479"/>
              </a:xfrm>
              <a:custGeom>
                <a:avLst/>
                <a:gdLst/>
                <a:ahLst/>
                <a:cxnLst/>
                <a:rect l="l" t="t" r="r" b="b"/>
                <a:pathLst>
                  <a:path w="11501" h="11499" extrusionOk="0">
                    <a:moveTo>
                      <a:pt x="10398" y="9141"/>
                    </a:moveTo>
                    <a:cubicBezTo>
                      <a:pt x="8579" y="11638"/>
                      <a:pt x="5083" y="12255"/>
                      <a:pt x="2515" y="10499"/>
                    </a:cubicBezTo>
                    <a:cubicBezTo>
                      <a:pt x="1243" y="9632"/>
                      <a:pt x="392" y="8329"/>
                      <a:pt x="104" y="6815"/>
                    </a:cubicBezTo>
                    <a:cubicBezTo>
                      <a:pt x="-185" y="5308"/>
                      <a:pt x="135" y="3779"/>
                      <a:pt x="1001" y="2507"/>
                    </a:cubicBezTo>
                    <a:cubicBezTo>
                      <a:pt x="2788" y="-108"/>
                      <a:pt x="6371" y="-787"/>
                      <a:pt x="8993" y="992"/>
                    </a:cubicBezTo>
                    <a:cubicBezTo>
                      <a:pt x="11616" y="2780"/>
                      <a:pt x="12287" y="6362"/>
                      <a:pt x="10507" y="8984"/>
                    </a:cubicBezTo>
                    <a:cubicBezTo>
                      <a:pt x="10476" y="9039"/>
                      <a:pt x="10437" y="9086"/>
                      <a:pt x="10398" y="9133"/>
                    </a:cubicBezTo>
                    <a:close/>
                  </a:path>
                </a:pathLst>
              </a:custGeom>
              <a:solidFill>
                <a:schemeClr val="dk1"/>
              </a:solid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29"/>
              <p:cNvSpPr/>
              <p:nvPr/>
            </p:nvSpPr>
            <p:spPr>
              <a:xfrm>
                <a:off x="6451205" y="1170183"/>
                <a:ext cx="99560" cy="114154"/>
              </a:xfrm>
              <a:custGeom>
                <a:avLst/>
                <a:gdLst/>
                <a:ahLst/>
                <a:cxnLst/>
                <a:rect l="l" t="t" r="r" b="b"/>
                <a:pathLst>
                  <a:path w="36369" h="41700" extrusionOk="0">
                    <a:moveTo>
                      <a:pt x="27289" y="41701"/>
                    </a:moveTo>
                    <a:lnTo>
                      <a:pt x="34500" y="31921"/>
                    </a:lnTo>
                    <a:cubicBezTo>
                      <a:pt x="37638" y="27668"/>
                      <a:pt x="36732" y="21681"/>
                      <a:pt x="32479" y="18544"/>
                    </a:cubicBezTo>
                    <a:lnTo>
                      <a:pt x="32175" y="18318"/>
                    </a:lnTo>
                    <a:cubicBezTo>
                      <a:pt x="27921" y="15180"/>
                      <a:pt x="21935" y="16085"/>
                      <a:pt x="18797" y="20339"/>
                    </a:cubicBezTo>
                    <a:lnTo>
                      <a:pt x="17268" y="22415"/>
                    </a:lnTo>
                    <a:cubicBezTo>
                      <a:pt x="14130" y="26669"/>
                      <a:pt x="8144" y="27574"/>
                      <a:pt x="3891" y="24437"/>
                    </a:cubicBezTo>
                    <a:lnTo>
                      <a:pt x="3891" y="24437"/>
                    </a:lnTo>
                    <a:cubicBezTo>
                      <a:pt x="-363" y="21299"/>
                      <a:pt x="-1269" y="15313"/>
                      <a:pt x="1869" y="11059"/>
                    </a:cubicBezTo>
                    <a:lnTo>
                      <a:pt x="10025"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29"/>
              <p:cNvSpPr/>
              <p:nvPr/>
            </p:nvSpPr>
            <p:spPr>
              <a:xfrm>
                <a:off x="6453308" y="1182493"/>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29"/>
              <p:cNvSpPr/>
              <p:nvPr/>
            </p:nvSpPr>
            <p:spPr>
              <a:xfrm>
                <a:off x="6444054" y="1195041"/>
                <a:ext cx="105372" cy="77726"/>
              </a:xfrm>
              <a:custGeom>
                <a:avLst/>
                <a:gdLst/>
                <a:ahLst/>
                <a:cxnLst/>
                <a:rect l="l" t="t" r="r" b="b"/>
                <a:pathLst>
                  <a:path w="38492" h="28393" extrusionOk="0">
                    <a:moveTo>
                      <a:pt x="38493" y="28394"/>
                    </a:moveTo>
                    <a:lnTo>
                      <a:pt x="0" y="0"/>
                    </a:lnTo>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29"/>
              <p:cNvSpPr/>
              <p:nvPr/>
            </p:nvSpPr>
            <p:spPr>
              <a:xfrm>
                <a:off x="6294926" y="992094"/>
                <a:ext cx="415065" cy="479952"/>
              </a:xfrm>
              <a:custGeom>
                <a:avLst/>
                <a:gdLst/>
                <a:ahLst/>
                <a:cxnLst/>
                <a:rect l="l" t="t" r="r" b="b"/>
                <a:pathLst>
                  <a:path w="151622" h="175325" extrusionOk="0">
                    <a:moveTo>
                      <a:pt x="149148" y="34200"/>
                    </a:moveTo>
                    <a:lnTo>
                      <a:pt x="98823" y="0"/>
                    </a:lnTo>
                    <a:cubicBezTo>
                      <a:pt x="95865" y="4152"/>
                      <a:pt x="90129" y="5198"/>
                      <a:pt x="85891" y="2326"/>
                    </a:cubicBezTo>
                    <a:lnTo>
                      <a:pt x="0" y="127911"/>
                    </a:lnTo>
                    <a:cubicBezTo>
                      <a:pt x="4293" y="130846"/>
                      <a:pt x="5393" y="136700"/>
                      <a:pt x="2458" y="140992"/>
                    </a:cubicBezTo>
                    <a:lnTo>
                      <a:pt x="52682" y="175325"/>
                    </a:lnTo>
                    <a:cubicBezTo>
                      <a:pt x="55616" y="171032"/>
                      <a:pt x="61470" y="169932"/>
                      <a:pt x="65762" y="172867"/>
                    </a:cubicBezTo>
                    <a:lnTo>
                      <a:pt x="151622" y="47258"/>
                    </a:lnTo>
                    <a:cubicBezTo>
                      <a:pt x="147337" y="44331"/>
                      <a:pt x="146237" y="38485"/>
                      <a:pt x="149148" y="34200"/>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29"/>
              <p:cNvSpPr/>
              <p:nvPr/>
            </p:nvSpPr>
            <p:spPr>
              <a:xfrm>
                <a:off x="6249356" y="946288"/>
                <a:ext cx="509243" cy="574150"/>
              </a:xfrm>
              <a:custGeom>
                <a:avLst/>
                <a:gdLst/>
                <a:ahLst/>
                <a:cxnLst/>
                <a:rect l="l" t="t" r="r" b="b"/>
                <a:pathLst>
                  <a:path w="186025" h="209735" extrusionOk="0">
                    <a:moveTo>
                      <a:pt x="0" y="154931"/>
                    </a:moveTo>
                    <a:lnTo>
                      <a:pt x="80179" y="209736"/>
                    </a:lnTo>
                    <a:lnTo>
                      <a:pt x="186026" y="54891"/>
                    </a:lnTo>
                    <a:lnTo>
                      <a:pt x="105723" y="0"/>
                    </a:lnTo>
                    <a:cubicBezTo>
                      <a:pt x="105723" y="0"/>
                      <a:pt x="-218" y="153776"/>
                      <a:pt x="0" y="154931"/>
                    </a:cubicBezTo>
                    <a:close/>
                  </a:path>
                </a:pathLst>
              </a:custGeom>
              <a:noFill/>
              <a:ln w="9525"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 name="ZoneTexte 5">
            <a:extLst>
              <a:ext uri="{FF2B5EF4-FFF2-40B4-BE49-F238E27FC236}">
                <a16:creationId xmlns:a16="http://schemas.microsoft.com/office/drawing/2014/main" id="{4DE37392-519D-3CD3-2DF3-6D644312BD77}"/>
              </a:ext>
            </a:extLst>
          </p:cNvPr>
          <p:cNvSpPr txBox="1"/>
          <p:nvPr/>
        </p:nvSpPr>
        <p:spPr>
          <a:xfrm>
            <a:off x="474964" y="1618461"/>
            <a:ext cx="97574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3662DF"/>
              </a:buClr>
              <a:buSzPts val="6000"/>
              <a:buFont typeface="Atkinson Hyperlegible"/>
              <a:buNone/>
              <a:tabLst/>
              <a:defRPr/>
            </a:pPr>
            <a:r>
              <a:rPr kumimoji="0" lang="en" sz="2800" b="1" i="0" u="none" strike="noStrike" kern="0" cap="none" spc="0" normalizeH="0" baseline="0" noProof="0" dirty="0">
                <a:ln>
                  <a:noFill/>
                </a:ln>
                <a:solidFill>
                  <a:srgbClr val="F6B82A"/>
                </a:solidFill>
                <a:effectLst/>
                <a:uLnTx/>
                <a:uFillTx/>
                <a:latin typeface="Atkinson Hyperlegible"/>
                <a:sym typeface="Atkinson Hyperlegible"/>
              </a:rPr>
              <a:t>02</a:t>
            </a:r>
          </a:p>
        </p:txBody>
      </p:sp>
      <p:sp>
        <p:nvSpPr>
          <p:cNvPr id="2" name="Google Shape;407;p28">
            <a:extLst>
              <a:ext uri="{FF2B5EF4-FFF2-40B4-BE49-F238E27FC236}">
                <a16:creationId xmlns:a16="http://schemas.microsoft.com/office/drawing/2014/main" id="{56AED0D7-7D09-3B31-7055-F8BC9EDF8184}"/>
              </a:ext>
            </a:extLst>
          </p:cNvPr>
          <p:cNvSpPr txBox="1">
            <a:spLocks/>
          </p:cNvSpPr>
          <p:nvPr/>
        </p:nvSpPr>
        <p:spPr>
          <a:xfrm>
            <a:off x="8663322" y="4583247"/>
            <a:ext cx="496934"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Atkinson Hyperlegible"/>
              <a:buNone/>
              <a:defRPr sz="3500" b="1" i="0" u="none" strike="noStrike" cap="none">
                <a:solidFill>
                  <a:schemeClr val="accent2"/>
                </a:solidFill>
                <a:latin typeface="Atkinson Hyperlegible"/>
                <a:ea typeface="Atkinson Hyperlegible"/>
                <a:cs typeface="Atkinson Hyperlegible"/>
                <a:sym typeface="Atkinson Hyperlegible"/>
              </a:defRPr>
            </a:lvl1pPr>
            <a:lvl2pPr marR="0" lvl="1"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2pPr>
            <a:lvl3pPr marR="0" lvl="2"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3pPr>
            <a:lvl4pPr marR="0" lvl="3"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4pPr>
            <a:lvl5pPr marR="0" lvl="4"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5pPr>
            <a:lvl6pPr marR="0" lvl="5"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6pPr>
            <a:lvl7pPr marR="0" lvl="6"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7pPr>
            <a:lvl8pPr marR="0" lvl="7"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8pPr>
            <a:lvl9pPr marR="0" lvl="8" algn="l" rtl="0">
              <a:lnSpc>
                <a:spcPct val="100000"/>
              </a:lnSpc>
              <a:spcBef>
                <a:spcPts val="0"/>
              </a:spcBef>
              <a:spcAft>
                <a:spcPts val="0"/>
              </a:spcAft>
              <a:buClr>
                <a:schemeClr val="accent4"/>
              </a:buClr>
              <a:buSzPts val="3000"/>
              <a:buFont typeface="Atkinson Hyperlegible"/>
              <a:buNone/>
              <a:defRPr sz="3000" b="1" i="0" u="none" strike="noStrike" cap="none">
                <a:solidFill>
                  <a:schemeClr val="accent4"/>
                </a:solidFill>
                <a:latin typeface="Atkinson Hyperlegible"/>
                <a:ea typeface="Atkinson Hyperlegible"/>
                <a:cs typeface="Atkinson Hyperlegible"/>
                <a:sym typeface="Atkinson Hyperlegible"/>
              </a:defRPr>
            </a:lvl9pPr>
          </a:lstStyle>
          <a:p>
            <a:r>
              <a:rPr lang="en" sz="1600" dirty="0"/>
              <a:t>09</a:t>
            </a:r>
          </a:p>
        </p:txBody>
      </p:sp>
    </p:spTree>
  </p:cSld>
  <p:clrMapOvr>
    <a:masterClrMapping/>
  </p:clrMapOvr>
</p:sld>
</file>

<file path=ppt/theme/theme1.xml><?xml version="1.0" encoding="utf-8"?>
<a:theme xmlns:a="http://schemas.openxmlformats.org/drawingml/2006/main" name="Financial Services Company Profile by Slidesgo">
  <a:themeElements>
    <a:clrScheme name="Simple Light">
      <a:dk1>
        <a:srgbClr val="FFFFFF"/>
      </a:dk1>
      <a:lt1>
        <a:srgbClr val="3662DF"/>
      </a:lt1>
      <a:dk2>
        <a:srgbClr val="80B6FA"/>
      </a:dk2>
      <a:lt2>
        <a:srgbClr val="E5F1FF"/>
      </a:lt2>
      <a:accent1>
        <a:srgbClr val="F1616C"/>
      </a:accent1>
      <a:accent2>
        <a:srgbClr val="F6B82A"/>
      </a:accent2>
      <a:accent3>
        <a:srgbClr val="59B48C"/>
      </a:accent3>
      <a:accent4>
        <a:srgbClr val="1A3777"/>
      </a:accent4>
      <a:accent5>
        <a:srgbClr val="FFFFFF"/>
      </a:accent5>
      <a:accent6>
        <a:srgbClr val="FFFFFF"/>
      </a:accent6>
      <a:hlink>
        <a:srgbClr val="1A37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3725</TotalTime>
  <Words>514</Words>
  <Application>Microsoft Office PowerPoint</Application>
  <PresentationFormat>Affichage à l'écran (16:9)</PresentationFormat>
  <Paragraphs>130</Paragraphs>
  <Slides>34</Slides>
  <Notes>8</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34</vt:i4>
      </vt:variant>
    </vt:vector>
  </HeadingPairs>
  <TitlesOfParts>
    <vt:vector size="40" baseType="lpstr">
      <vt:lpstr>Raleway</vt:lpstr>
      <vt:lpstr>Arial</vt:lpstr>
      <vt:lpstr>Calibri</vt:lpstr>
      <vt:lpstr>Nunito Light</vt:lpstr>
      <vt:lpstr>Atkinson Hyperlegible</vt:lpstr>
      <vt:lpstr>Financial Services Company Profile by Slidesgo</vt:lpstr>
      <vt:lpstr>Détectez des faux billets avec Python</vt:lpstr>
      <vt:lpstr>Sommaire</vt:lpstr>
      <vt:lpstr>Contexte et spécifications des données</vt:lpstr>
      <vt:lpstr>Contexte et spécifications des données</vt:lpstr>
      <vt:lpstr>Contexte et spécifications des données</vt:lpstr>
      <vt:lpstr>Contexte et spécifications des données</vt:lpstr>
      <vt:lpstr>Contexte et spécifications des données</vt:lpstr>
      <vt:lpstr>Contexte et spécifications des données</vt:lpstr>
      <vt:lpstr>Traitement des valeurs manquantes</vt:lpstr>
      <vt:lpstr>Imputation des Données Manquantes par la Moyenne</vt:lpstr>
      <vt:lpstr>Présentation PowerPoint</vt:lpstr>
      <vt:lpstr>Imputation des Données Manquantes par Régression Linéaire Multiple</vt:lpstr>
      <vt:lpstr>Présentation PowerPoint</vt:lpstr>
      <vt:lpstr>Présentation PowerPoint</vt:lpstr>
      <vt:lpstr>Présentation PowerPoint</vt:lpstr>
      <vt:lpstr>Présentation PowerPoint</vt:lpstr>
      <vt:lpstr>Utilisation de Modèles de machine learning</vt:lpstr>
      <vt:lpstr>Présentation PowerPoint</vt:lpstr>
      <vt:lpstr>Régression logistique</vt:lpstr>
      <vt:lpstr>Régression logistique Seuil Optimal</vt:lpstr>
      <vt:lpstr>K-mean</vt:lpstr>
      <vt:lpstr>Decision Tree</vt:lpstr>
      <vt:lpstr>Decision Tree Seuil Optimal</vt:lpstr>
      <vt:lpstr>Random Forest</vt:lpstr>
      <vt:lpstr>Random Forest Optimal</vt:lpstr>
      <vt:lpstr>K-NN (K-Nearest Neighbors)</vt:lpstr>
      <vt:lpstr>SVM (Machine à vecteurs de support)</vt:lpstr>
      <vt:lpstr>Naive Bayes Classifier</vt:lpstr>
      <vt:lpstr>Naive Bayes Classifier Optimal</vt:lpstr>
      <vt:lpstr>Choix du modèle</vt:lpstr>
      <vt:lpstr>Présentation PowerPoint</vt:lpstr>
      <vt:lpstr>Présentation PowerPoint</vt:lpstr>
      <vt:lpstr>05</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Kévin Maure</cp:lastModifiedBy>
  <cp:revision>23</cp:revision>
  <dcterms:modified xsi:type="dcterms:W3CDTF">2025-03-02T04:56:32Z</dcterms:modified>
</cp:coreProperties>
</file>